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3"/>
  </p:notesMasterIdLst>
  <p:handoutMasterIdLst>
    <p:handoutMasterId r:id="rId54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333" r:id="rId46"/>
    <p:sldId id="288" r:id="rId47"/>
    <p:sldId id="289" r:id="rId48"/>
    <p:sldId id="320" r:id="rId49"/>
    <p:sldId id="274" r:id="rId50"/>
    <p:sldId id="275" r:id="rId51"/>
    <p:sldId id="329" r:id="rId52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D2F8678-159A-4057-AEBA-F65B5EFABCFB}" v="104" dt="2023-10-26T09:38:23.428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02" autoAdjust="0"/>
    <p:restoredTop sz="85174"/>
  </p:normalViewPr>
  <p:slideViewPr>
    <p:cSldViewPr snapToGrid="0" snapToObjects="1">
      <p:cViewPr varScale="1">
        <p:scale>
          <a:sx n="61" d="100"/>
          <a:sy n="61" d="100"/>
        </p:scale>
        <p:origin x="108" y="84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commentAuthors" Target="commentAuthor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notesMaster" Target="notesMasters/notesMaster1.xml"/><Relationship Id="rId58" Type="http://schemas.openxmlformats.org/officeDocument/2006/relationships/theme" Target="theme/theme1.xml"/><Relationship Id="rId5" Type="http://schemas.openxmlformats.org/officeDocument/2006/relationships/slide" Target="slides/slide1.xml"/><Relationship Id="rId61" Type="http://schemas.microsoft.com/office/2015/10/relationships/revisionInfo" Target="revisionInfo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viewProps" Target="view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Edmund Huan Sheng LEE" userId="bccfec9f-96e7-42f6-ab80-21e24e20f109" providerId="ADAL" clId="{8D2F8678-159A-4057-AEBA-F65B5EFABCFB}"/>
    <pc:docChg chg="undo custSel addSld modSld">
      <pc:chgData name="Edmund Huan Sheng LEE" userId="bccfec9f-96e7-42f6-ab80-21e24e20f109" providerId="ADAL" clId="{8D2F8678-159A-4057-AEBA-F65B5EFABCFB}" dt="2023-10-26T09:46:49.016" v="5958" actId="20577"/>
      <pc:docMkLst>
        <pc:docMk/>
      </pc:docMkLst>
      <pc:sldChg chg="modSp mod">
        <pc:chgData name="Edmund Huan Sheng LEE" userId="bccfec9f-96e7-42f6-ab80-21e24e20f109" providerId="ADAL" clId="{8D2F8678-159A-4057-AEBA-F65B5EFABCFB}" dt="2023-10-26T07:05:25.829" v="1846" actId="20577"/>
        <pc:sldMkLst>
          <pc:docMk/>
          <pc:sldMk cId="1553432724" sldId="262"/>
        </pc:sldMkLst>
        <pc:spChg chg="mod">
          <ac:chgData name="Edmund Huan Sheng LEE" userId="bccfec9f-96e7-42f6-ab80-21e24e20f109" providerId="ADAL" clId="{8D2F8678-159A-4057-AEBA-F65B5EFABCFB}" dt="2023-10-26T07:05:25.829" v="1846" actId="20577"/>
          <ac:spMkLst>
            <pc:docMk/>
            <pc:sldMk cId="1553432724" sldId="262"/>
            <ac:spMk id="7" creationId="{0BFEC426-B615-E549-83E5-140FD588BC64}"/>
          </ac:spMkLst>
        </pc:spChg>
      </pc:sldChg>
      <pc:sldChg chg="modSp mod">
        <pc:chgData name="Edmund Huan Sheng LEE" userId="bccfec9f-96e7-42f6-ab80-21e24e20f109" providerId="ADAL" clId="{8D2F8678-159A-4057-AEBA-F65B5EFABCFB}" dt="2023-10-26T07:12:50.815" v="2518" actId="20577"/>
        <pc:sldMkLst>
          <pc:docMk/>
          <pc:sldMk cId="3288665831" sldId="263"/>
        </pc:sldMkLst>
        <pc:spChg chg="mod">
          <ac:chgData name="Edmund Huan Sheng LEE" userId="bccfec9f-96e7-42f6-ab80-21e24e20f109" providerId="ADAL" clId="{8D2F8678-159A-4057-AEBA-F65B5EFABCFB}" dt="2023-10-26T07:12:50.815" v="2518" actId="20577"/>
          <ac:spMkLst>
            <pc:docMk/>
            <pc:sldMk cId="3288665831" sldId="263"/>
            <ac:spMk id="5" creationId="{1B07C49E-AFFC-EC46-8930-E4D428F5F943}"/>
          </ac:spMkLst>
        </pc:spChg>
      </pc:sldChg>
      <pc:sldChg chg="addSp delSp modSp mod">
        <pc:chgData name="Edmund Huan Sheng LEE" userId="bccfec9f-96e7-42f6-ab80-21e24e20f109" providerId="ADAL" clId="{8D2F8678-159A-4057-AEBA-F65B5EFABCFB}" dt="2023-10-26T07:41:17.401" v="3113" actId="1076"/>
        <pc:sldMkLst>
          <pc:docMk/>
          <pc:sldMk cId="2987552906" sldId="264"/>
        </pc:sldMkLst>
        <pc:spChg chg="add mod">
          <ac:chgData name="Edmund Huan Sheng LEE" userId="bccfec9f-96e7-42f6-ab80-21e24e20f109" providerId="ADAL" clId="{8D2F8678-159A-4057-AEBA-F65B5EFABCFB}" dt="2023-10-26T07:26:06.393" v="2822"/>
          <ac:spMkLst>
            <pc:docMk/>
            <pc:sldMk cId="2987552906" sldId="264"/>
            <ac:spMk id="2" creationId="{05A4E1D8-90E0-4675-4A09-04C169E48038}"/>
          </ac:spMkLst>
        </pc:spChg>
        <pc:spChg chg="add mod">
          <ac:chgData name="Edmund Huan Sheng LEE" userId="bccfec9f-96e7-42f6-ab80-21e24e20f109" providerId="ADAL" clId="{8D2F8678-159A-4057-AEBA-F65B5EFABCFB}" dt="2023-10-26T07:40:36.666" v="3101" actId="1076"/>
          <ac:spMkLst>
            <pc:docMk/>
            <pc:sldMk cId="2987552906" sldId="264"/>
            <ac:spMk id="3" creationId="{0DF34B08-6A17-46F5-8CB3-D80A5BFED2C4}"/>
          </ac:spMkLst>
        </pc:spChg>
        <pc:spChg chg="del mod">
          <ac:chgData name="Edmund Huan Sheng LEE" userId="bccfec9f-96e7-42f6-ab80-21e24e20f109" providerId="ADAL" clId="{8D2F8678-159A-4057-AEBA-F65B5EFABCFB}" dt="2023-10-26T07:32:46.330" v="2823" actId="478"/>
          <ac:spMkLst>
            <pc:docMk/>
            <pc:sldMk cId="2987552906" sldId="264"/>
            <ac:spMk id="5" creationId="{1B07C49E-AFFC-EC46-8930-E4D428F5F943}"/>
          </ac:spMkLst>
        </pc:spChg>
        <pc:spChg chg="add mod">
          <ac:chgData name="Edmund Huan Sheng LEE" userId="bccfec9f-96e7-42f6-ab80-21e24e20f109" providerId="ADAL" clId="{8D2F8678-159A-4057-AEBA-F65B5EFABCFB}" dt="2023-10-26T07:40:40.445" v="3103" actId="1076"/>
          <ac:spMkLst>
            <pc:docMk/>
            <pc:sldMk cId="2987552906" sldId="264"/>
            <ac:spMk id="9" creationId="{BB5EB38F-08B2-8D8F-CD46-1B829C569114}"/>
          </ac:spMkLst>
        </pc:spChg>
        <pc:spChg chg="add mod">
          <ac:chgData name="Edmund Huan Sheng LEE" userId="bccfec9f-96e7-42f6-ab80-21e24e20f109" providerId="ADAL" clId="{8D2F8678-159A-4057-AEBA-F65B5EFABCFB}" dt="2023-10-26T07:41:14.995" v="3112" actId="1076"/>
          <ac:spMkLst>
            <pc:docMk/>
            <pc:sldMk cId="2987552906" sldId="264"/>
            <ac:spMk id="14" creationId="{A9E9AA66-34E5-AD34-082D-86C50DFC5657}"/>
          </ac:spMkLst>
        </pc:spChg>
        <pc:spChg chg="add mod">
          <ac:chgData name="Edmund Huan Sheng LEE" userId="bccfec9f-96e7-42f6-ab80-21e24e20f109" providerId="ADAL" clId="{8D2F8678-159A-4057-AEBA-F65B5EFABCFB}" dt="2023-10-26T07:41:14.995" v="3112" actId="1076"/>
          <ac:spMkLst>
            <pc:docMk/>
            <pc:sldMk cId="2987552906" sldId="264"/>
            <ac:spMk id="17" creationId="{08B744E1-507C-6750-E591-47CC6A5E6D7B}"/>
          </ac:spMkLst>
        </pc:spChg>
        <pc:picChg chg="add mod">
          <ac:chgData name="Edmund Huan Sheng LEE" userId="bccfec9f-96e7-42f6-ab80-21e24e20f109" providerId="ADAL" clId="{8D2F8678-159A-4057-AEBA-F65B5EFABCFB}" dt="2023-10-26T07:40:37.849" v="3102" actId="1076"/>
          <ac:picMkLst>
            <pc:docMk/>
            <pc:sldMk cId="2987552906" sldId="264"/>
            <ac:picMk id="7" creationId="{A785B2E8-2BEE-53A6-4D9B-F6E31627CC5E}"/>
          </ac:picMkLst>
        </pc:picChg>
        <pc:picChg chg="add mod">
          <ac:chgData name="Edmund Huan Sheng LEE" userId="bccfec9f-96e7-42f6-ab80-21e24e20f109" providerId="ADAL" clId="{8D2F8678-159A-4057-AEBA-F65B5EFABCFB}" dt="2023-10-26T07:40:42.683" v="3104" actId="1076"/>
          <ac:picMkLst>
            <pc:docMk/>
            <pc:sldMk cId="2987552906" sldId="264"/>
            <ac:picMk id="11" creationId="{19986668-19BE-26FF-1FEA-B085F5A62793}"/>
          </ac:picMkLst>
        </pc:picChg>
        <pc:picChg chg="add mod">
          <ac:chgData name="Edmund Huan Sheng LEE" userId="bccfec9f-96e7-42f6-ab80-21e24e20f109" providerId="ADAL" clId="{8D2F8678-159A-4057-AEBA-F65B5EFABCFB}" dt="2023-10-26T07:41:14.995" v="3112" actId="1076"/>
          <ac:picMkLst>
            <pc:docMk/>
            <pc:sldMk cId="2987552906" sldId="264"/>
            <ac:picMk id="13" creationId="{D4C09374-77F3-0E9F-B382-3F14B1306B9D}"/>
          </ac:picMkLst>
        </pc:picChg>
        <pc:picChg chg="add mod">
          <ac:chgData name="Edmund Huan Sheng LEE" userId="bccfec9f-96e7-42f6-ab80-21e24e20f109" providerId="ADAL" clId="{8D2F8678-159A-4057-AEBA-F65B5EFABCFB}" dt="2023-10-26T07:41:17.401" v="3113" actId="1076"/>
          <ac:picMkLst>
            <pc:docMk/>
            <pc:sldMk cId="2987552906" sldId="264"/>
            <ac:picMk id="16" creationId="{581E6D2B-A68F-20F5-8C7D-549AB4B7A905}"/>
          </ac:picMkLst>
        </pc:picChg>
      </pc:sldChg>
      <pc:sldChg chg="addSp delSp modSp mod">
        <pc:chgData name="Edmund Huan Sheng LEE" userId="bccfec9f-96e7-42f6-ab80-21e24e20f109" providerId="ADAL" clId="{8D2F8678-159A-4057-AEBA-F65B5EFABCFB}" dt="2023-10-26T07:45:10.145" v="3269" actId="5793"/>
        <pc:sldMkLst>
          <pc:docMk/>
          <pc:sldMk cId="1578726356" sldId="265"/>
        </pc:sldMkLst>
        <pc:spChg chg="add del mod">
          <ac:chgData name="Edmund Huan Sheng LEE" userId="bccfec9f-96e7-42f6-ab80-21e24e20f109" providerId="ADAL" clId="{8D2F8678-159A-4057-AEBA-F65B5EFABCFB}" dt="2023-10-26T07:34:07.179" v="2834" actId="478"/>
          <ac:spMkLst>
            <pc:docMk/>
            <pc:sldMk cId="1578726356" sldId="265"/>
            <ac:spMk id="2" creationId="{93D57B2A-9B6D-DD7E-1D81-D5DEB2FD70F8}"/>
          </ac:spMkLst>
        </pc:spChg>
        <pc:spChg chg="del">
          <ac:chgData name="Edmund Huan Sheng LEE" userId="bccfec9f-96e7-42f6-ab80-21e24e20f109" providerId="ADAL" clId="{8D2F8678-159A-4057-AEBA-F65B5EFABCFB}" dt="2023-10-26T07:33:18.329" v="2826" actId="478"/>
          <ac:spMkLst>
            <pc:docMk/>
            <pc:sldMk cId="1578726356" sldId="265"/>
            <ac:spMk id="5" creationId="{1B07C49E-AFFC-EC46-8930-E4D428F5F943}"/>
          </ac:spMkLst>
        </pc:spChg>
        <pc:spChg chg="add mod">
          <ac:chgData name="Edmund Huan Sheng LEE" userId="bccfec9f-96e7-42f6-ab80-21e24e20f109" providerId="ADAL" clId="{8D2F8678-159A-4057-AEBA-F65B5EFABCFB}" dt="2023-10-26T07:34:10.465" v="2835" actId="1076"/>
          <ac:spMkLst>
            <pc:docMk/>
            <pc:sldMk cId="1578726356" sldId="265"/>
            <ac:spMk id="6" creationId="{C8EEDD5C-5AA2-FB64-69F6-CE6681080D8D}"/>
          </ac:spMkLst>
        </pc:spChg>
        <pc:spChg chg="add mod">
          <ac:chgData name="Edmund Huan Sheng LEE" userId="bccfec9f-96e7-42f6-ab80-21e24e20f109" providerId="ADAL" clId="{8D2F8678-159A-4057-AEBA-F65B5EFABCFB}" dt="2023-10-26T07:45:10.145" v="3269" actId="5793"/>
          <ac:spMkLst>
            <pc:docMk/>
            <pc:sldMk cId="1578726356" sldId="265"/>
            <ac:spMk id="7" creationId="{A9553BD2-5F44-3B77-3F64-4AE03F49A2A7}"/>
          </ac:spMkLst>
        </pc:spChg>
      </pc:sldChg>
      <pc:sldChg chg="addSp delSp modSp mod">
        <pc:chgData name="Edmund Huan Sheng LEE" userId="bccfec9f-96e7-42f6-ab80-21e24e20f109" providerId="ADAL" clId="{8D2F8678-159A-4057-AEBA-F65B5EFABCFB}" dt="2023-10-26T07:43:10.617" v="3170" actId="2710"/>
        <pc:sldMkLst>
          <pc:docMk/>
          <pc:sldMk cId="779971636" sldId="266"/>
        </pc:sldMkLst>
        <pc:spChg chg="add del mod">
          <ac:chgData name="Edmund Huan Sheng LEE" userId="bccfec9f-96e7-42f6-ab80-21e24e20f109" providerId="ADAL" clId="{8D2F8678-159A-4057-AEBA-F65B5EFABCFB}" dt="2023-10-26T07:34:02.702" v="2832" actId="21"/>
          <ac:spMkLst>
            <pc:docMk/>
            <pc:sldMk cId="779971636" sldId="266"/>
            <ac:spMk id="2" creationId="{82232BAA-D1EC-FA80-0BD4-0576EEFFB030}"/>
          </ac:spMkLst>
        </pc:spChg>
        <pc:spChg chg="del">
          <ac:chgData name="Edmund Huan Sheng LEE" userId="bccfec9f-96e7-42f6-ab80-21e24e20f109" providerId="ADAL" clId="{8D2F8678-159A-4057-AEBA-F65B5EFABCFB}" dt="2023-10-26T07:33:00.703" v="2824" actId="478"/>
          <ac:spMkLst>
            <pc:docMk/>
            <pc:sldMk cId="779971636" sldId="266"/>
            <ac:spMk id="5" creationId="{1B07C49E-AFFC-EC46-8930-E4D428F5F943}"/>
          </ac:spMkLst>
        </pc:spChg>
        <pc:spChg chg="add del">
          <ac:chgData name="Edmund Huan Sheng LEE" userId="bccfec9f-96e7-42f6-ab80-21e24e20f109" providerId="ADAL" clId="{8D2F8678-159A-4057-AEBA-F65B5EFABCFB}" dt="2023-10-26T07:33:54.476" v="2830" actId="22"/>
          <ac:spMkLst>
            <pc:docMk/>
            <pc:sldMk cId="779971636" sldId="266"/>
            <ac:spMk id="7" creationId="{CBFFAD66-B111-675F-424D-7926D123420D}"/>
          </ac:spMkLst>
        </pc:spChg>
        <pc:spChg chg="add mod">
          <ac:chgData name="Edmund Huan Sheng LEE" userId="bccfec9f-96e7-42f6-ab80-21e24e20f109" providerId="ADAL" clId="{8D2F8678-159A-4057-AEBA-F65B5EFABCFB}" dt="2023-10-26T07:33:59.341" v="2831"/>
          <ac:spMkLst>
            <pc:docMk/>
            <pc:sldMk cId="779971636" sldId="266"/>
            <ac:spMk id="8" creationId="{195405CC-2C8C-43E0-FEFD-AB8878CF0FA0}"/>
          </ac:spMkLst>
        </pc:spChg>
        <pc:spChg chg="add mod">
          <ac:chgData name="Edmund Huan Sheng LEE" userId="bccfec9f-96e7-42f6-ab80-21e24e20f109" providerId="ADAL" clId="{8D2F8678-159A-4057-AEBA-F65B5EFABCFB}" dt="2023-10-26T07:43:10.617" v="3170" actId="2710"/>
          <ac:spMkLst>
            <pc:docMk/>
            <pc:sldMk cId="779971636" sldId="266"/>
            <ac:spMk id="9" creationId="{867B19BE-D6A5-212A-F880-FE5749B3F937}"/>
          </ac:spMkLst>
        </pc:spChg>
      </pc:sldChg>
      <pc:sldChg chg="addSp modSp mod">
        <pc:chgData name="Edmund Huan Sheng LEE" userId="bccfec9f-96e7-42f6-ab80-21e24e20f109" providerId="ADAL" clId="{8D2F8678-159A-4057-AEBA-F65B5EFABCFB}" dt="2023-10-26T07:53:02.779" v="3742" actId="14100"/>
        <pc:sldMkLst>
          <pc:docMk/>
          <pc:sldMk cId="3865605948" sldId="269"/>
        </pc:sldMkLst>
        <pc:spChg chg="mod ord">
          <ac:chgData name="Edmund Huan Sheng LEE" userId="bccfec9f-96e7-42f6-ab80-21e24e20f109" providerId="ADAL" clId="{8D2F8678-159A-4057-AEBA-F65B5EFABCFB}" dt="2023-10-26T07:52:59.854" v="3739" actId="1076"/>
          <ac:spMkLst>
            <pc:docMk/>
            <pc:sldMk cId="3865605948" sldId="269"/>
            <ac:spMk id="3" creationId="{373827F3-F386-AA4E-80ED-D86DEF8C158D}"/>
          </ac:spMkLst>
        </pc:spChg>
        <pc:picChg chg="add mod">
          <ac:chgData name="Edmund Huan Sheng LEE" userId="bccfec9f-96e7-42f6-ab80-21e24e20f109" providerId="ADAL" clId="{8D2F8678-159A-4057-AEBA-F65B5EFABCFB}" dt="2023-10-26T07:53:02.779" v="3742" actId="14100"/>
          <ac:picMkLst>
            <pc:docMk/>
            <pc:sldMk cId="3865605948" sldId="269"/>
            <ac:picMk id="2050" creationId="{1CDEAF7A-52A3-3C12-9139-1EF1EDCC8030}"/>
          </ac:picMkLst>
        </pc:picChg>
      </pc:sldChg>
      <pc:sldChg chg="addSp delSp modSp mod">
        <pc:chgData name="Edmund Huan Sheng LEE" userId="bccfec9f-96e7-42f6-ab80-21e24e20f109" providerId="ADAL" clId="{8D2F8678-159A-4057-AEBA-F65B5EFABCFB}" dt="2023-10-26T08:59:53.364" v="4251" actId="1076"/>
        <pc:sldMkLst>
          <pc:docMk/>
          <pc:sldMk cId="2727850971" sldId="270"/>
        </pc:sldMkLst>
        <pc:spChg chg="add del mod">
          <ac:chgData name="Edmund Huan Sheng LEE" userId="bccfec9f-96e7-42f6-ab80-21e24e20f109" providerId="ADAL" clId="{8D2F8678-159A-4057-AEBA-F65B5EFABCFB}" dt="2023-10-26T07:58:51.418" v="4105"/>
          <ac:spMkLst>
            <pc:docMk/>
            <pc:sldMk cId="2727850971" sldId="270"/>
            <ac:spMk id="2" creationId="{CEC9E01B-11FF-5553-125D-744B3AA564E9}"/>
          </ac:spMkLst>
        </pc:spChg>
        <pc:spChg chg="del">
          <ac:chgData name="Edmund Huan Sheng LEE" userId="bccfec9f-96e7-42f6-ab80-21e24e20f109" providerId="ADAL" clId="{8D2F8678-159A-4057-AEBA-F65B5EFABCFB}" dt="2023-10-26T08:00:17.527" v="4235" actId="478"/>
          <ac:spMkLst>
            <pc:docMk/>
            <pc:sldMk cId="2727850971" sldId="270"/>
            <ac:spMk id="5" creationId="{1B07C49E-AFFC-EC46-8930-E4D428F5F943}"/>
          </ac:spMkLst>
        </pc:spChg>
        <pc:picChg chg="add mod">
          <ac:chgData name="Edmund Huan Sheng LEE" userId="bccfec9f-96e7-42f6-ab80-21e24e20f109" providerId="ADAL" clId="{8D2F8678-159A-4057-AEBA-F65B5EFABCFB}" dt="2023-10-26T08:59:53.364" v="4251" actId="1076"/>
          <ac:picMkLst>
            <pc:docMk/>
            <pc:sldMk cId="2727850971" sldId="270"/>
            <ac:picMk id="7" creationId="{FCF7DBC7-9072-948F-1862-FAEF443D1E42}"/>
          </ac:picMkLst>
        </pc:picChg>
      </pc:sldChg>
      <pc:sldChg chg="modSp mod">
        <pc:chgData name="Edmund Huan Sheng LEE" userId="bccfec9f-96e7-42f6-ab80-21e24e20f109" providerId="ADAL" clId="{8D2F8678-159A-4057-AEBA-F65B5EFABCFB}" dt="2023-10-26T09:46:49.016" v="5958" actId="20577"/>
        <pc:sldMkLst>
          <pc:docMk/>
          <pc:sldMk cId="1630123617" sldId="274"/>
        </pc:sldMkLst>
        <pc:spChg chg="mod">
          <ac:chgData name="Edmund Huan Sheng LEE" userId="bccfec9f-96e7-42f6-ab80-21e24e20f109" providerId="ADAL" clId="{8D2F8678-159A-4057-AEBA-F65B5EFABCFB}" dt="2023-10-26T09:46:49.016" v="5958" actId="20577"/>
          <ac:spMkLst>
            <pc:docMk/>
            <pc:sldMk cId="1630123617" sldId="274"/>
            <ac:spMk id="5" creationId="{28684E62-A9F8-4E7A-AB01-78893062A1B4}"/>
          </ac:spMkLst>
        </pc:spChg>
      </pc:sldChg>
      <pc:sldChg chg="mod modShow">
        <pc:chgData name="Edmund Huan Sheng LEE" userId="bccfec9f-96e7-42f6-ab80-21e24e20f109" providerId="ADAL" clId="{8D2F8678-159A-4057-AEBA-F65B5EFABCFB}" dt="2023-10-26T09:41:42.755" v="5433" actId="729"/>
        <pc:sldMkLst>
          <pc:docMk/>
          <pc:sldMk cId="3410008520" sldId="275"/>
        </pc:sldMkLst>
      </pc:sldChg>
      <pc:sldChg chg="addSp delSp modSp mod">
        <pc:chgData name="Edmund Huan Sheng LEE" userId="bccfec9f-96e7-42f6-ab80-21e24e20f109" providerId="ADAL" clId="{8D2F8678-159A-4057-AEBA-F65B5EFABCFB}" dt="2023-10-26T07:46:10.951" v="3278"/>
        <pc:sldMkLst>
          <pc:docMk/>
          <pc:sldMk cId="148114319" sldId="276"/>
        </pc:sldMkLst>
        <pc:spChg chg="add mod">
          <ac:chgData name="Edmund Huan Sheng LEE" userId="bccfec9f-96e7-42f6-ab80-21e24e20f109" providerId="ADAL" clId="{8D2F8678-159A-4057-AEBA-F65B5EFABCFB}" dt="2023-10-26T07:34:15.753" v="2838"/>
          <ac:spMkLst>
            <pc:docMk/>
            <pc:sldMk cId="148114319" sldId="276"/>
            <ac:spMk id="2" creationId="{5A4C121D-737C-9A60-F575-FF6E3D5CFF8B}"/>
          </ac:spMkLst>
        </pc:spChg>
        <pc:spChg chg="del mod">
          <ac:chgData name="Edmund Huan Sheng LEE" userId="bccfec9f-96e7-42f6-ab80-21e24e20f109" providerId="ADAL" clId="{8D2F8678-159A-4057-AEBA-F65B5EFABCFB}" dt="2023-10-26T07:34:15.165" v="2837" actId="478"/>
          <ac:spMkLst>
            <pc:docMk/>
            <pc:sldMk cId="148114319" sldId="276"/>
            <ac:spMk id="5" creationId="{1B07C49E-AFFC-EC46-8930-E4D428F5F943}"/>
          </ac:spMkLst>
        </pc:spChg>
        <pc:spChg chg="add mod">
          <ac:chgData name="Edmund Huan Sheng LEE" userId="bccfec9f-96e7-42f6-ab80-21e24e20f109" providerId="ADAL" clId="{8D2F8678-159A-4057-AEBA-F65B5EFABCFB}" dt="2023-10-26T07:46:10.951" v="3278"/>
          <ac:spMkLst>
            <pc:docMk/>
            <pc:sldMk cId="148114319" sldId="276"/>
            <ac:spMk id="6" creationId="{687BDCDD-A4E7-136D-930B-77DD8B0BCE36}"/>
          </ac:spMkLst>
        </pc:spChg>
      </pc:sldChg>
      <pc:sldChg chg="mod modShow">
        <pc:chgData name="Edmund Huan Sheng LEE" userId="bccfec9f-96e7-42f6-ab80-21e24e20f109" providerId="ADAL" clId="{8D2F8678-159A-4057-AEBA-F65B5EFABCFB}" dt="2023-10-26T07:37:01.266" v="2845" actId="729"/>
        <pc:sldMkLst>
          <pc:docMk/>
          <pc:sldMk cId="321008965" sldId="277"/>
        </pc:sldMkLst>
      </pc:sldChg>
      <pc:sldChg chg="addSp delSp modSp mod">
        <pc:chgData name="Edmund Huan Sheng LEE" userId="bccfec9f-96e7-42f6-ab80-21e24e20f109" providerId="ADAL" clId="{8D2F8678-159A-4057-AEBA-F65B5EFABCFB}" dt="2023-10-26T09:36:13.119" v="5154" actId="1076"/>
        <pc:sldMkLst>
          <pc:docMk/>
          <pc:sldMk cId="2459446073" sldId="289"/>
        </pc:sldMkLst>
        <pc:spChg chg="add mod">
          <ac:chgData name="Edmund Huan Sheng LEE" userId="bccfec9f-96e7-42f6-ab80-21e24e20f109" providerId="ADAL" clId="{8D2F8678-159A-4057-AEBA-F65B5EFABCFB}" dt="2023-10-26T09:36:13.119" v="5154" actId="1076"/>
          <ac:spMkLst>
            <pc:docMk/>
            <pc:sldMk cId="2459446073" sldId="289"/>
            <ac:spMk id="2" creationId="{2BA7C4C8-7D9B-F256-0298-8F4C07ABE5EA}"/>
          </ac:spMkLst>
        </pc:spChg>
        <pc:spChg chg="del">
          <ac:chgData name="Edmund Huan Sheng LEE" userId="bccfec9f-96e7-42f6-ab80-21e24e20f109" providerId="ADAL" clId="{8D2F8678-159A-4057-AEBA-F65B5EFABCFB}" dt="2023-10-26T09:35:19.965" v="5008" actId="478"/>
          <ac:spMkLst>
            <pc:docMk/>
            <pc:sldMk cId="2459446073" sldId="289"/>
            <ac:spMk id="5" creationId="{1B07C49E-AFFC-EC46-8930-E4D428F5F943}"/>
          </ac:spMkLst>
        </pc:spChg>
        <pc:picChg chg="add mod">
          <ac:chgData name="Edmund Huan Sheng LEE" userId="bccfec9f-96e7-42f6-ab80-21e24e20f109" providerId="ADAL" clId="{8D2F8678-159A-4057-AEBA-F65B5EFABCFB}" dt="2023-10-26T09:35:25.878" v="5013" actId="1076"/>
          <ac:picMkLst>
            <pc:docMk/>
            <pc:sldMk cId="2459446073" sldId="289"/>
            <ac:picMk id="8194" creationId="{48439C60-FD72-5081-5912-C261B2444037}"/>
          </ac:picMkLst>
        </pc:picChg>
      </pc:sldChg>
      <pc:sldChg chg="addSp delSp modSp mod">
        <pc:chgData name="Edmund Huan Sheng LEE" userId="bccfec9f-96e7-42f6-ab80-21e24e20f109" providerId="ADAL" clId="{8D2F8678-159A-4057-AEBA-F65B5EFABCFB}" dt="2023-10-26T07:49:49.848" v="3626" actId="1076"/>
        <pc:sldMkLst>
          <pc:docMk/>
          <pc:sldMk cId="1813711241" sldId="293"/>
        </pc:sldMkLst>
        <pc:spChg chg="add mod">
          <ac:chgData name="Edmund Huan Sheng LEE" userId="bccfec9f-96e7-42f6-ab80-21e24e20f109" providerId="ADAL" clId="{8D2F8678-159A-4057-AEBA-F65B5EFABCFB}" dt="2023-10-26T07:34:49.693" v="2842"/>
          <ac:spMkLst>
            <pc:docMk/>
            <pc:sldMk cId="1813711241" sldId="293"/>
            <ac:spMk id="2" creationId="{B991A541-4C7F-2819-C111-2E039974ACD4}"/>
          </ac:spMkLst>
        </pc:spChg>
        <pc:spChg chg="del">
          <ac:chgData name="Edmund Huan Sheng LEE" userId="bccfec9f-96e7-42f6-ab80-21e24e20f109" providerId="ADAL" clId="{8D2F8678-159A-4057-AEBA-F65B5EFABCFB}" dt="2023-10-26T07:34:46.867" v="2841" actId="478"/>
          <ac:spMkLst>
            <pc:docMk/>
            <pc:sldMk cId="1813711241" sldId="293"/>
            <ac:spMk id="5" creationId="{1B07C49E-AFFC-EC46-8930-E4D428F5F943}"/>
          </ac:spMkLst>
        </pc:spChg>
        <pc:spChg chg="add mod">
          <ac:chgData name="Edmund Huan Sheng LEE" userId="bccfec9f-96e7-42f6-ab80-21e24e20f109" providerId="ADAL" clId="{8D2F8678-159A-4057-AEBA-F65B5EFABCFB}" dt="2023-10-26T07:49:47.534" v="3625" actId="1076"/>
          <ac:spMkLst>
            <pc:docMk/>
            <pc:sldMk cId="1813711241" sldId="293"/>
            <ac:spMk id="8" creationId="{8727014D-53C5-E75D-C11C-3AA02752593A}"/>
          </ac:spMkLst>
        </pc:spChg>
        <pc:picChg chg="add mod">
          <ac:chgData name="Edmund Huan Sheng LEE" userId="bccfec9f-96e7-42f6-ab80-21e24e20f109" providerId="ADAL" clId="{8D2F8678-159A-4057-AEBA-F65B5EFABCFB}" dt="2023-10-26T07:49:49.848" v="3626" actId="1076"/>
          <ac:picMkLst>
            <pc:docMk/>
            <pc:sldMk cId="1813711241" sldId="293"/>
            <ac:picMk id="7" creationId="{5F2D472D-4A21-BBDA-C0C2-046901039A73}"/>
          </ac:picMkLst>
        </pc:picChg>
      </pc:sldChg>
      <pc:sldChg chg="addSp delSp modSp mod">
        <pc:chgData name="Edmund Huan Sheng LEE" userId="bccfec9f-96e7-42f6-ab80-21e24e20f109" providerId="ADAL" clId="{8D2F8678-159A-4057-AEBA-F65B5EFABCFB}" dt="2023-10-26T09:22:48.138" v="4756" actId="20577"/>
        <pc:sldMkLst>
          <pc:docMk/>
          <pc:sldMk cId="981671777" sldId="296"/>
        </pc:sldMkLst>
        <pc:spChg chg="mod">
          <ac:chgData name="Edmund Huan Sheng LEE" userId="bccfec9f-96e7-42f6-ab80-21e24e20f109" providerId="ADAL" clId="{8D2F8678-159A-4057-AEBA-F65B5EFABCFB}" dt="2023-10-26T09:22:48.138" v="4756" actId="20577"/>
          <ac:spMkLst>
            <pc:docMk/>
            <pc:sldMk cId="981671777" sldId="296"/>
            <ac:spMk id="2" creationId="{54176327-8CC4-4356-8BBB-DC4965CE9857}"/>
          </ac:spMkLst>
        </pc:spChg>
        <pc:spChg chg="del">
          <ac:chgData name="Edmund Huan Sheng LEE" userId="bccfec9f-96e7-42f6-ab80-21e24e20f109" providerId="ADAL" clId="{8D2F8678-159A-4057-AEBA-F65B5EFABCFB}" dt="2023-10-26T09:19:00.577" v="4474" actId="478"/>
          <ac:spMkLst>
            <pc:docMk/>
            <pc:sldMk cId="981671777" sldId="296"/>
            <ac:spMk id="5" creationId="{85D9F803-CDBC-C74C-AF1B-2B5937D1C241}"/>
          </ac:spMkLst>
        </pc:spChg>
        <pc:picChg chg="add mod">
          <ac:chgData name="Edmund Huan Sheng LEE" userId="bccfec9f-96e7-42f6-ab80-21e24e20f109" providerId="ADAL" clId="{8D2F8678-159A-4057-AEBA-F65B5EFABCFB}" dt="2023-10-26T09:19:02.858" v="4476" actId="1076"/>
          <ac:picMkLst>
            <pc:docMk/>
            <pc:sldMk cId="981671777" sldId="296"/>
            <ac:picMk id="6" creationId="{ED90AC70-5D17-F79C-EE84-3E738A35827C}"/>
          </ac:picMkLst>
        </pc:picChg>
      </pc:sldChg>
      <pc:sldChg chg="addSp delSp modSp mod">
        <pc:chgData name="Edmund Huan Sheng LEE" userId="bccfec9f-96e7-42f6-ab80-21e24e20f109" providerId="ADAL" clId="{8D2F8678-159A-4057-AEBA-F65B5EFABCFB}" dt="2023-10-26T07:22:00.442" v="2728" actId="1076"/>
        <pc:sldMkLst>
          <pc:docMk/>
          <pc:sldMk cId="280316088" sldId="299"/>
        </pc:sldMkLst>
        <pc:spChg chg="mod">
          <ac:chgData name="Edmund Huan Sheng LEE" userId="bccfec9f-96e7-42f6-ab80-21e24e20f109" providerId="ADAL" clId="{8D2F8678-159A-4057-AEBA-F65B5EFABCFB}" dt="2023-10-26T07:20:20.259" v="2646" actId="1076"/>
          <ac:spMkLst>
            <pc:docMk/>
            <pc:sldMk cId="280316088" sldId="299"/>
            <ac:spMk id="3" creationId="{AB0AB2AC-B7E6-6849-9AE9-697369407F8F}"/>
          </ac:spMkLst>
        </pc:spChg>
        <pc:spChg chg="del mod">
          <ac:chgData name="Edmund Huan Sheng LEE" userId="bccfec9f-96e7-42f6-ab80-21e24e20f109" providerId="ADAL" clId="{8D2F8678-159A-4057-AEBA-F65B5EFABCFB}" dt="2023-10-26T07:15:53.593" v="2583" actId="478"/>
          <ac:spMkLst>
            <pc:docMk/>
            <pc:sldMk cId="280316088" sldId="299"/>
            <ac:spMk id="5" creationId="{1B07C49E-AFFC-EC46-8930-E4D428F5F943}"/>
          </ac:spMkLst>
        </pc:spChg>
        <pc:spChg chg="add mod">
          <ac:chgData name="Edmund Huan Sheng LEE" userId="bccfec9f-96e7-42f6-ab80-21e24e20f109" providerId="ADAL" clId="{8D2F8678-159A-4057-AEBA-F65B5EFABCFB}" dt="2023-10-26T07:21:56.619" v="2727" actId="164"/>
          <ac:spMkLst>
            <pc:docMk/>
            <pc:sldMk cId="280316088" sldId="299"/>
            <ac:spMk id="17" creationId="{262009E3-93C1-12B7-95A6-E1D37AB4AEB6}"/>
          </ac:spMkLst>
        </pc:spChg>
        <pc:spChg chg="add mod">
          <ac:chgData name="Edmund Huan Sheng LEE" userId="bccfec9f-96e7-42f6-ab80-21e24e20f109" providerId="ADAL" clId="{8D2F8678-159A-4057-AEBA-F65B5EFABCFB}" dt="2023-10-26T07:21:56.619" v="2727" actId="164"/>
          <ac:spMkLst>
            <pc:docMk/>
            <pc:sldMk cId="280316088" sldId="299"/>
            <ac:spMk id="18" creationId="{A00C9892-2BA3-B51F-C37B-BD4455462203}"/>
          </ac:spMkLst>
        </pc:spChg>
        <pc:spChg chg="add mod">
          <ac:chgData name="Edmund Huan Sheng LEE" userId="bccfec9f-96e7-42f6-ab80-21e24e20f109" providerId="ADAL" clId="{8D2F8678-159A-4057-AEBA-F65B5EFABCFB}" dt="2023-10-26T07:21:56.619" v="2727" actId="164"/>
          <ac:spMkLst>
            <pc:docMk/>
            <pc:sldMk cId="280316088" sldId="299"/>
            <ac:spMk id="19" creationId="{E4869367-CE63-6027-5487-96341D9A2FB3}"/>
          </ac:spMkLst>
        </pc:spChg>
        <pc:grpChg chg="add mod">
          <ac:chgData name="Edmund Huan Sheng LEE" userId="bccfec9f-96e7-42f6-ab80-21e24e20f109" providerId="ADAL" clId="{8D2F8678-159A-4057-AEBA-F65B5EFABCFB}" dt="2023-10-26T07:19:26.546" v="2639" actId="164"/>
          <ac:grpSpMkLst>
            <pc:docMk/>
            <pc:sldMk cId="280316088" sldId="299"/>
            <ac:grpSpMk id="14" creationId="{F02B9FBD-9AAB-E2F3-3E1B-61B5C130CDD4}"/>
          </ac:grpSpMkLst>
        </pc:grpChg>
        <pc:grpChg chg="add mod">
          <ac:chgData name="Edmund Huan Sheng LEE" userId="bccfec9f-96e7-42f6-ab80-21e24e20f109" providerId="ADAL" clId="{8D2F8678-159A-4057-AEBA-F65B5EFABCFB}" dt="2023-10-26T07:21:56.619" v="2727" actId="164"/>
          <ac:grpSpMkLst>
            <pc:docMk/>
            <pc:sldMk cId="280316088" sldId="299"/>
            <ac:grpSpMk id="15" creationId="{45DBFEE3-FB09-F32D-0F0F-093B8B995248}"/>
          </ac:grpSpMkLst>
        </pc:grpChg>
        <pc:grpChg chg="add mod">
          <ac:chgData name="Edmund Huan Sheng LEE" userId="bccfec9f-96e7-42f6-ab80-21e24e20f109" providerId="ADAL" clId="{8D2F8678-159A-4057-AEBA-F65B5EFABCFB}" dt="2023-10-26T07:22:00.442" v="2728" actId="1076"/>
          <ac:grpSpMkLst>
            <pc:docMk/>
            <pc:sldMk cId="280316088" sldId="299"/>
            <ac:grpSpMk id="20" creationId="{5DBFD7FC-1653-7FA7-E4A3-99A87A97C484}"/>
          </ac:grpSpMkLst>
        </pc:grpChg>
        <pc:picChg chg="add mod">
          <ac:chgData name="Edmund Huan Sheng LEE" userId="bccfec9f-96e7-42f6-ab80-21e24e20f109" providerId="ADAL" clId="{8D2F8678-159A-4057-AEBA-F65B5EFABCFB}" dt="2023-10-26T07:19:02.515" v="2631" actId="164"/>
          <ac:picMkLst>
            <pc:docMk/>
            <pc:sldMk cId="280316088" sldId="299"/>
            <ac:picMk id="7" creationId="{FFF7FC65-F20A-B53E-AD8E-B2F0E1E234CF}"/>
          </ac:picMkLst>
        </pc:picChg>
        <pc:picChg chg="add mod">
          <ac:chgData name="Edmund Huan Sheng LEE" userId="bccfec9f-96e7-42f6-ab80-21e24e20f109" providerId="ADAL" clId="{8D2F8678-159A-4057-AEBA-F65B5EFABCFB}" dt="2023-10-26T07:21:06.004" v="2671" actId="1076"/>
          <ac:picMkLst>
            <pc:docMk/>
            <pc:sldMk cId="280316088" sldId="299"/>
            <ac:picMk id="9" creationId="{E88177D5-7F1B-F73B-2241-541E193E9E55}"/>
          </ac:picMkLst>
        </pc:picChg>
        <pc:picChg chg="add mod">
          <ac:chgData name="Edmund Huan Sheng LEE" userId="bccfec9f-96e7-42f6-ab80-21e24e20f109" providerId="ADAL" clId="{8D2F8678-159A-4057-AEBA-F65B5EFABCFB}" dt="2023-10-26T07:19:26.546" v="2639" actId="164"/>
          <ac:picMkLst>
            <pc:docMk/>
            <pc:sldMk cId="280316088" sldId="299"/>
            <ac:picMk id="11" creationId="{A9B1872E-673D-B60F-84E8-E934F35506E4}"/>
          </ac:picMkLst>
        </pc:picChg>
        <pc:picChg chg="add mod">
          <ac:chgData name="Edmund Huan Sheng LEE" userId="bccfec9f-96e7-42f6-ab80-21e24e20f109" providerId="ADAL" clId="{8D2F8678-159A-4057-AEBA-F65B5EFABCFB}" dt="2023-10-26T07:19:26.546" v="2639" actId="164"/>
          <ac:picMkLst>
            <pc:docMk/>
            <pc:sldMk cId="280316088" sldId="299"/>
            <ac:picMk id="13" creationId="{FD89D7A0-514D-E3D4-ACE7-97AE772D5A71}"/>
          </ac:picMkLst>
        </pc:picChg>
      </pc:sldChg>
      <pc:sldChg chg="addSp delSp modSp mod">
        <pc:chgData name="Edmund Huan Sheng LEE" userId="bccfec9f-96e7-42f6-ab80-21e24e20f109" providerId="ADAL" clId="{8D2F8678-159A-4057-AEBA-F65B5EFABCFB}" dt="2023-10-26T07:25:43.258" v="2820" actId="1076"/>
        <pc:sldMkLst>
          <pc:docMk/>
          <pc:sldMk cId="1385553969" sldId="302"/>
        </pc:sldMkLst>
        <pc:spChg chg="del">
          <ac:chgData name="Edmund Huan Sheng LEE" userId="bccfec9f-96e7-42f6-ab80-21e24e20f109" providerId="ADAL" clId="{8D2F8678-159A-4057-AEBA-F65B5EFABCFB}" dt="2023-10-26T07:22:26.645" v="2731" actId="478"/>
          <ac:spMkLst>
            <pc:docMk/>
            <pc:sldMk cId="1385553969" sldId="302"/>
            <ac:spMk id="2" creationId="{8B78C759-C687-440F-8CAE-D3071F1AB630}"/>
          </ac:spMkLst>
        </pc:spChg>
        <pc:spChg chg="add del">
          <ac:chgData name="Edmund Huan Sheng LEE" userId="bccfec9f-96e7-42f6-ab80-21e24e20f109" providerId="ADAL" clId="{8D2F8678-159A-4057-AEBA-F65B5EFABCFB}" dt="2023-10-26T07:14:56.042" v="2579" actId="478"/>
          <ac:spMkLst>
            <pc:docMk/>
            <pc:sldMk cId="1385553969" sldId="302"/>
            <ac:spMk id="3" creationId="{AB0AB2AC-B7E6-6849-9AE9-697369407F8F}"/>
          </ac:spMkLst>
        </pc:spChg>
        <pc:spChg chg="add del mod">
          <ac:chgData name="Edmund Huan Sheng LEE" userId="bccfec9f-96e7-42f6-ab80-21e24e20f109" providerId="ADAL" clId="{8D2F8678-159A-4057-AEBA-F65B5EFABCFB}" dt="2023-10-26T07:14:47.145" v="2577"/>
          <ac:spMkLst>
            <pc:docMk/>
            <pc:sldMk cId="1385553969" sldId="302"/>
            <ac:spMk id="5" creationId="{3A8E69BC-08B0-2116-AF6B-6636226F991C}"/>
          </ac:spMkLst>
        </pc:spChg>
        <pc:spChg chg="add del mod">
          <ac:chgData name="Edmund Huan Sheng LEE" userId="bccfec9f-96e7-42f6-ab80-21e24e20f109" providerId="ADAL" clId="{8D2F8678-159A-4057-AEBA-F65B5EFABCFB}" dt="2023-10-26T07:22:09.292" v="2729" actId="478"/>
          <ac:spMkLst>
            <pc:docMk/>
            <pc:sldMk cId="1385553969" sldId="302"/>
            <ac:spMk id="7" creationId="{7AF2CED2-72C7-EF60-87AA-0C95EBA8A1B2}"/>
          </ac:spMkLst>
        </pc:spChg>
        <pc:spChg chg="add mod">
          <ac:chgData name="Edmund Huan Sheng LEE" userId="bccfec9f-96e7-42f6-ab80-21e24e20f109" providerId="ADAL" clId="{8D2F8678-159A-4057-AEBA-F65B5EFABCFB}" dt="2023-10-26T07:22:10.053" v="2730"/>
          <ac:spMkLst>
            <pc:docMk/>
            <pc:sldMk cId="1385553969" sldId="302"/>
            <ac:spMk id="8" creationId="{FA8CD219-0AD8-D0E7-4CBE-6F5E7A2B1FE7}"/>
          </ac:spMkLst>
        </pc:spChg>
        <pc:spChg chg="add mod">
          <ac:chgData name="Edmund Huan Sheng LEE" userId="bccfec9f-96e7-42f6-ab80-21e24e20f109" providerId="ADAL" clId="{8D2F8678-159A-4057-AEBA-F65B5EFABCFB}" dt="2023-10-26T07:24:59.667" v="2769" actId="20577"/>
          <ac:spMkLst>
            <pc:docMk/>
            <pc:sldMk cId="1385553969" sldId="302"/>
            <ac:spMk id="18" creationId="{CAC17444-6C7F-6B05-9224-B65CA32B9865}"/>
          </ac:spMkLst>
        </pc:spChg>
        <pc:spChg chg="add mod">
          <ac:chgData name="Edmund Huan Sheng LEE" userId="bccfec9f-96e7-42f6-ab80-21e24e20f109" providerId="ADAL" clId="{8D2F8678-159A-4057-AEBA-F65B5EFABCFB}" dt="2023-10-26T07:25:43.258" v="2820" actId="1076"/>
          <ac:spMkLst>
            <pc:docMk/>
            <pc:sldMk cId="1385553969" sldId="302"/>
            <ac:spMk id="19" creationId="{C5C06154-AD4C-6FDD-11D7-35FFB83B6E9E}"/>
          </ac:spMkLst>
        </pc:spChg>
        <pc:spChg chg="add mod">
          <ac:chgData name="Edmund Huan Sheng LEE" userId="bccfec9f-96e7-42f6-ab80-21e24e20f109" providerId="ADAL" clId="{8D2F8678-159A-4057-AEBA-F65B5EFABCFB}" dt="2023-10-26T07:25:38.378" v="2818" actId="1076"/>
          <ac:spMkLst>
            <pc:docMk/>
            <pc:sldMk cId="1385553969" sldId="302"/>
            <ac:spMk id="20" creationId="{2A053B25-B57E-2AAA-9476-D904031A1884}"/>
          </ac:spMkLst>
        </pc:spChg>
        <pc:picChg chg="add del">
          <ac:chgData name="Edmund Huan Sheng LEE" userId="bccfec9f-96e7-42f6-ab80-21e24e20f109" providerId="ADAL" clId="{8D2F8678-159A-4057-AEBA-F65B5EFABCFB}" dt="2023-10-26T07:23:52.016" v="2733" actId="478"/>
          <ac:picMkLst>
            <pc:docMk/>
            <pc:sldMk cId="1385553969" sldId="302"/>
            <ac:picMk id="10" creationId="{47528429-E310-509F-6628-7F1E99C8795C}"/>
          </ac:picMkLst>
        </pc:picChg>
        <pc:picChg chg="add mod">
          <ac:chgData name="Edmund Huan Sheng LEE" userId="bccfec9f-96e7-42f6-ab80-21e24e20f109" providerId="ADAL" clId="{8D2F8678-159A-4057-AEBA-F65B5EFABCFB}" dt="2023-10-26T07:24:48.312" v="2751" actId="1076"/>
          <ac:picMkLst>
            <pc:docMk/>
            <pc:sldMk cId="1385553969" sldId="302"/>
            <ac:picMk id="13" creationId="{D3A228B8-9BB7-337B-7A33-ABC5CF66C9F6}"/>
          </ac:picMkLst>
        </pc:picChg>
        <pc:picChg chg="add mod">
          <ac:chgData name="Edmund Huan Sheng LEE" userId="bccfec9f-96e7-42f6-ab80-21e24e20f109" providerId="ADAL" clId="{8D2F8678-159A-4057-AEBA-F65B5EFABCFB}" dt="2023-10-26T07:24:47.278" v="2750" actId="1076"/>
          <ac:picMkLst>
            <pc:docMk/>
            <pc:sldMk cId="1385553969" sldId="302"/>
            <ac:picMk id="15" creationId="{4A446065-F97D-84BA-EFBD-02E4E11AC49D}"/>
          </ac:picMkLst>
        </pc:picChg>
        <pc:picChg chg="add mod">
          <ac:chgData name="Edmund Huan Sheng LEE" userId="bccfec9f-96e7-42f6-ab80-21e24e20f109" providerId="ADAL" clId="{8D2F8678-159A-4057-AEBA-F65B5EFABCFB}" dt="2023-10-26T07:24:44.801" v="2749" actId="1076"/>
          <ac:picMkLst>
            <pc:docMk/>
            <pc:sldMk cId="1385553969" sldId="302"/>
            <ac:picMk id="17" creationId="{2DBC3FA6-CF0E-5741-8D68-A42D1F36D500}"/>
          </ac:picMkLst>
        </pc:picChg>
      </pc:sldChg>
      <pc:sldChg chg="addSp delSp modSp mod">
        <pc:chgData name="Edmund Huan Sheng LEE" userId="bccfec9f-96e7-42f6-ab80-21e24e20f109" providerId="ADAL" clId="{8D2F8678-159A-4057-AEBA-F65B5EFABCFB}" dt="2023-10-26T07:47:17.292" v="3350"/>
        <pc:sldMkLst>
          <pc:docMk/>
          <pc:sldMk cId="334532777" sldId="303"/>
        </pc:sldMkLst>
        <pc:spChg chg="add mod">
          <ac:chgData name="Edmund Huan Sheng LEE" userId="bccfec9f-96e7-42f6-ab80-21e24e20f109" providerId="ADAL" clId="{8D2F8678-159A-4057-AEBA-F65B5EFABCFB}" dt="2023-10-26T07:34:36.277" v="2840"/>
          <ac:spMkLst>
            <pc:docMk/>
            <pc:sldMk cId="334532777" sldId="303"/>
            <ac:spMk id="2" creationId="{AA16AC99-445C-9F7C-65C3-00CE19569033}"/>
          </ac:spMkLst>
        </pc:spChg>
        <pc:spChg chg="del">
          <ac:chgData name="Edmund Huan Sheng LEE" userId="bccfec9f-96e7-42f6-ab80-21e24e20f109" providerId="ADAL" clId="{8D2F8678-159A-4057-AEBA-F65B5EFABCFB}" dt="2023-10-26T07:34:35.829" v="2839" actId="478"/>
          <ac:spMkLst>
            <pc:docMk/>
            <pc:sldMk cId="334532777" sldId="303"/>
            <ac:spMk id="5" creationId="{1B07C49E-AFFC-EC46-8930-E4D428F5F943}"/>
          </ac:spMkLst>
        </pc:spChg>
        <pc:spChg chg="add mod">
          <ac:chgData name="Edmund Huan Sheng LEE" userId="bccfec9f-96e7-42f6-ab80-21e24e20f109" providerId="ADAL" clId="{8D2F8678-159A-4057-AEBA-F65B5EFABCFB}" dt="2023-10-26T07:47:17.292" v="3350"/>
          <ac:spMkLst>
            <pc:docMk/>
            <pc:sldMk cId="334532777" sldId="303"/>
            <ac:spMk id="6" creationId="{9AC1F128-0223-409F-4A5F-A7D8142C5A30}"/>
          </ac:spMkLst>
        </pc:spChg>
      </pc:sldChg>
      <pc:sldChg chg="addSp delSp modSp mod">
        <pc:chgData name="Edmund Huan Sheng LEE" userId="bccfec9f-96e7-42f6-ab80-21e24e20f109" providerId="ADAL" clId="{8D2F8678-159A-4057-AEBA-F65B5EFABCFB}" dt="2023-10-26T07:54:09.928" v="3836" actId="20577"/>
        <pc:sldMkLst>
          <pc:docMk/>
          <pc:sldMk cId="3869789237" sldId="304"/>
        </pc:sldMkLst>
        <pc:spChg chg="add mod">
          <ac:chgData name="Edmund Huan Sheng LEE" userId="bccfec9f-96e7-42f6-ab80-21e24e20f109" providerId="ADAL" clId="{8D2F8678-159A-4057-AEBA-F65B5EFABCFB}" dt="2023-10-26T07:54:09.928" v="3836" actId="20577"/>
          <ac:spMkLst>
            <pc:docMk/>
            <pc:sldMk cId="3869789237" sldId="304"/>
            <ac:spMk id="2" creationId="{03D4FAE1-3611-4A85-72FC-8260A8DAE5BF}"/>
          </ac:spMkLst>
        </pc:spChg>
        <pc:spChg chg="del">
          <ac:chgData name="Edmund Huan Sheng LEE" userId="bccfec9f-96e7-42f6-ab80-21e24e20f109" providerId="ADAL" clId="{8D2F8678-159A-4057-AEBA-F65B5EFABCFB}" dt="2023-10-26T07:53:08.339" v="3743" actId="478"/>
          <ac:spMkLst>
            <pc:docMk/>
            <pc:sldMk cId="3869789237" sldId="304"/>
            <ac:spMk id="3" creationId="{373827F3-F386-AA4E-80ED-D86DEF8C158D}"/>
          </ac:spMkLst>
        </pc:spChg>
        <pc:picChg chg="add mod">
          <ac:chgData name="Edmund Huan Sheng LEE" userId="bccfec9f-96e7-42f6-ab80-21e24e20f109" providerId="ADAL" clId="{8D2F8678-159A-4057-AEBA-F65B5EFABCFB}" dt="2023-10-26T07:53:24.227" v="3746" actId="1076"/>
          <ac:picMkLst>
            <pc:docMk/>
            <pc:sldMk cId="3869789237" sldId="304"/>
            <ac:picMk id="3074" creationId="{6A8835B1-9008-15DD-3F86-661A91157484}"/>
          </ac:picMkLst>
        </pc:picChg>
      </pc:sldChg>
      <pc:sldChg chg="addSp delSp modSp mod">
        <pc:chgData name="Edmund Huan Sheng LEE" userId="bccfec9f-96e7-42f6-ab80-21e24e20f109" providerId="ADAL" clId="{8D2F8678-159A-4057-AEBA-F65B5EFABCFB}" dt="2023-10-26T07:56:45.665" v="3942" actId="20577"/>
        <pc:sldMkLst>
          <pc:docMk/>
          <pc:sldMk cId="80090182" sldId="305"/>
        </pc:sldMkLst>
        <pc:spChg chg="add mod">
          <ac:chgData name="Edmund Huan Sheng LEE" userId="bccfec9f-96e7-42f6-ab80-21e24e20f109" providerId="ADAL" clId="{8D2F8678-159A-4057-AEBA-F65B5EFABCFB}" dt="2023-10-26T07:56:45.665" v="3942" actId="20577"/>
          <ac:spMkLst>
            <pc:docMk/>
            <pc:sldMk cId="80090182" sldId="305"/>
            <ac:spMk id="2" creationId="{D7A5F557-198B-A8A5-E046-45A1641076EB}"/>
          </ac:spMkLst>
        </pc:spChg>
        <pc:spChg chg="del">
          <ac:chgData name="Edmund Huan Sheng LEE" userId="bccfec9f-96e7-42f6-ab80-21e24e20f109" providerId="ADAL" clId="{8D2F8678-159A-4057-AEBA-F65B5EFABCFB}" dt="2023-10-26T07:54:36.866" v="3837" actId="478"/>
          <ac:spMkLst>
            <pc:docMk/>
            <pc:sldMk cId="80090182" sldId="305"/>
            <ac:spMk id="3" creationId="{373827F3-F386-AA4E-80ED-D86DEF8C158D}"/>
          </ac:spMkLst>
        </pc:spChg>
        <pc:picChg chg="add mod">
          <ac:chgData name="Edmund Huan Sheng LEE" userId="bccfec9f-96e7-42f6-ab80-21e24e20f109" providerId="ADAL" clId="{8D2F8678-159A-4057-AEBA-F65B5EFABCFB}" dt="2023-10-26T07:56:06.601" v="3848" actId="1076"/>
          <ac:picMkLst>
            <pc:docMk/>
            <pc:sldMk cId="80090182" sldId="305"/>
            <ac:picMk id="4098" creationId="{F61CC021-2DA7-6D64-862A-9AA66AD18968}"/>
          </ac:picMkLst>
        </pc:picChg>
      </pc:sldChg>
      <pc:sldChg chg="addSp delSp modSp mod">
        <pc:chgData name="Edmund Huan Sheng LEE" userId="bccfec9f-96e7-42f6-ab80-21e24e20f109" providerId="ADAL" clId="{8D2F8678-159A-4057-AEBA-F65B5EFABCFB}" dt="2023-10-26T07:58:45.017" v="4102" actId="20577"/>
        <pc:sldMkLst>
          <pc:docMk/>
          <pc:sldMk cId="3145340593" sldId="306"/>
        </pc:sldMkLst>
        <pc:spChg chg="add mod">
          <ac:chgData name="Edmund Huan Sheng LEE" userId="bccfec9f-96e7-42f6-ab80-21e24e20f109" providerId="ADAL" clId="{8D2F8678-159A-4057-AEBA-F65B5EFABCFB}" dt="2023-10-26T07:58:45.017" v="4102" actId="20577"/>
          <ac:spMkLst>
            <pc:docMk/>
            <pc:sldMk cId="3145340593" sldId="306"/>
            <ac:spMk id="2" creationId="{F97C80BB-BA1E-B3BE-91CF-0D62FBB9C14E}"/>
          </ac:spMkLst>
        </pc:spChg>
        <pc:spChg chg="del">
          <ac:chgData name="Edmund Huan Sheng LEE" userId="bccfec9f-96e7-42f6-ab80-21e24e20f109" providerId="ADAL" clId="{8D2F8678-159A-4057-AEBA-F65B5EFABCFB}" dt="2023-10-26T07:54:52.829" v="3840" actId="478"/>
          <ac:spMkLst>
            <pc:docMk/>
            <pc:sldMk cId="3145340593" sldId="306"/>
            <ac:spMk id="3" creationId="{373827F3-F386-AA4E-80ED-D86DEF8C158D}"/>
          </ac:spMkLst>
        </pc:spChg>
        <pc:picChg chg="add mod">
          <ac:chgData name="Edmund Huan Sheng LEE" userId="bccfec9f-96e7-42f6-ab80-21e24e20f109" providerId="ADAL" clId="{8D2F8678-159A-4057-AEBA-F65B5EFABCFB}" dt="2023-10-26T07:57:51.382" v="4002" actId="1076"/>
          <ac:picMkLst>
            <pc:docMk/>
            <pc:sldMk cId="3145340593" sldId="306"/>
            <ac:picMk id="6146" creationId="{8ACE322C-05E6-B185-8646-4BF963C31ACD}"/>
          </ac:picMkLst>
        </pc:picChg>
      </pc:sldChg>
      <pc:sldChg chg="addSp delSp modSp mod">
        <pc:chgData name="Edmund Huan Sheng LEE" userId="bccfec9f-96e7-42f6-ab80-21e24e20f109" providerId="ADAL" clId="{8D2F8678-159A-4057-AEBA-F65B5EFABCFB}" dt="2023-10-26T07:57:42.416" v="3999" actId="20577"/>
        <pc:sldMkLst>
          <pc:docMk/>
          <pc:sldMk cId="1106727586" sldId="307"/>
        </pc:sldMkLst>
        <pc:spChg chg="add mod">
          <ac:chgData name="Edmund Huan Sheng LEE" userId="bccfec9f-96e7-42f6-ab80-21e24e20f109" providerId="ADAL" clId="{8D2F8678-159A-4057-AEBA-F65B5EFABCFB}" dt="2023-10-26T07:57:42.416" v="3999" actId="20577"/>
          <ac:spMkLst>
            <pc:docMk/>
            <pc:sldMk cId="1106727586" sldId="307"/>
            <ac:spMk id="2" creationId="{4CC1FBD6-0D12-687C-935A-7AC8ECD11443}"/>
          </ac:spMkLst>
        </pc:spChg>
        <pc:spChg chg="del">
          <ac:chgData name="Edmund Huan Sheng LEE" userId="bccfec9f-96e7-42f6-ab80-21e24e20f109" providerId="ADAL" clId="{8D2F8678-159A-4057-AEBA-F65B5EFABCFB}" dt="2023-10-26T07:54:39.540" v="3838" actId="478"/>
          <ac:spMkLst>
            <pc:docMk/>
            <pc:sldMk cId="1106727586" sldId="307"/>
            <ac:spMk id="3" creationId="{373827F3-F386-AA4E-80ED-D86DEF8C158D}"/>
          </ac:spMkLst>
        </pc:spChg>
        <pc:picChg chg="add del">
          <ac:chgData name="Edmund Huan Sheng LEE" userId="bccfec9f-96e7-42f6-ab80-21e24e20f109" providerId="ADAL" clId="{8D2F8678-159A-4057-AEBA-F65B5EFABCFB}" dt="2023-10-26T07:55:13.507" v="3843" actId="478"/>
          <ac:picMkLst>
            <pc:docMk/>
            <pc:sldMk cId="1106727586" sldId="307"/>
            <ac:picMk id="5122" creationId="{78B9A28B-7ED8-B34F-4D46-5104D27004B4}"/>
          </ac:picMkLst>
        </pc:picChg>
        <pc:picChg chg="add mod">
          <ac:chgData name="Edmund Huan Sheng LEE" userId="bccfec9f-96e7-42f6-ab80-21e24e20f109" providerId="ADAL" clId="{8D2F8678-159A-4057-AEBA-F65B5EFABCFB}" dt="2023-10-26T07:56:56.384" v="3946" actId="1076"/>
          <ac:picMkLst>
            <pc:docMk/>
            <pc:sldMk cId="1106727586" sldId="307"/>
            <ac:picMk id="5124" creationId="{6B44CC1D-3EFC-8866-E22A-D5DDF5B4BDAB}"/>
          </ac:picMkLst>
        </pc:picChg>
      </pc:sldChg>
      <pc:sldChg chg="addSp delSp modSp mod">
        <pc:chgData name="Edmund Huan Sheng LEE" userId="bccfec9f-96e7-42f6-ab80-21e24e20f109" providerId="ADAL" clId="{8D2F8678-159A-4057-AEBA-F65B5EFABCFB}" dt="2023-10-26T07:59:50.178" v="4234" actId="20577"/>
        <pc:sldMkLst>
          <pc:docMk/>
          <pc:sldMk cId="706594483" sldId="308"/>
        </pc:sldMkLst>
        <pc:spChg chg="add mod">
          <ac:chgData name="Edmund Huan Sheng LEE" userId="bccfec9f-96e7-42f6-ab80-21e24e20f109" providerId="ADAL" clId="{8D2F8678-159A-4057-AEBA-F65B5EFABCFB}" dt="2023-10-26T07:59:50.178" v="4234" actId="20577"/>
          <ac:spMkLst>
            <pc:docMk/>
            <pc:sldMk cId="706594483" sldId="308"/>
            <ac:spMk id="2" creationId="{B99B4A52-0F24-0F41-F74A-71D84427BDA7}"/>
          </ac:spMkLst>
        </pc:spChg>
        <pc:spChg chg="del">
          <ac:chgData name="Edmund Huan Sheng LEE" userId="bccfec9f-96e7-42f6-ab80-21e24e20f109" providerId="ADAL" clId="{8D2F8678-159A-4057-AEBA-F65B5EFABCFB}" dt="2023-10-26T07:54:42.890" v="3839" actId="478"/>
          <ac:spMkLst>
            <pc:docMk/>
            <pc:sldMk cId="706594483" sldId="308"/>
            <ac:spMk id="3" creationId="{373827F3-F386-AA4E-80ED-D86DEF8C158D}"/>
          </ac:spMkLst>
        </pc:spChg>
        <pc:picChg chg="add mod">
          <ac:chgData name="Edmund Huan Sheng LEE" userId="bccfec9f-96e7-42f6-ab80-21e24e20f109" providerId="ADAL" clId="{8D2F8678-159A-4057-AEBA-F65B5EFABCFB}" dt="2023-10-26T07:59:37.347" v="4212" actId="1076"/>
          <ac:picMkLst>
            <pc:docMk/>
            <pc:sldMk cId="706594483" sldId="308"/>
            <ac:picMk id="7170" creationId="{D9BBC792-7476-B120-8802-1273197E0AF3}"/>
          </ac:picMkLst>
        </pc:picChg>
      </pc:sldChg>
      <pc:sldChg chg="addSp delSp modSp mod">
        <pc:chgData name="Edmund Huan Sheng LEE" userId="bccfec9f-96e7-42f6-ab80-21e24e20f109" providerId="ADAL" clId="{8D2F8678-159A-4057-AEBA-F65B5EFABCFB}" dt="2023-10-26T09:00:10.354" v="4256" actId="1076"/>
        <pc:sldMkLst>
          <pc:docMk/>
          <pc:sldMk cId="1794738657" sldId="309"/>
        </pc:sldMkLst>
        <pc:spChg chg="del mod">
          <ac:chgData name="Edmund Huan Sheng LEE" userId="bccfec9f-96e7-42f6-ab80-21e24e20f109" providerId="ADAL" clId="{8D2F8678-159A-4057-AEBA-F65B5EFABCFB}" dt="2023-10-26T08:59:58.987" v="4253" actId="478"/>
          <ac:spMkLst>
            <pc:docMk/>
            <pc:sldMk cId="1794738657" sldId="309"/>
            <ac:spMk id="5" creationId="{1B07C49E-AFFC-EC46-8930-E4D428F5F943}"/>
          </ac:spMkLst>
        </pc:spChg>
        <pc:picChg chg="add mod">
          <ac:chgData name="Edmund Huan Sheng LEE" userId="bccfec9f-96e7-42f6-ab80-21e24e20f109" providerId="ADAL" clId="{8D2F8678-159A-4057-AEBA-F65B5EFABCFB}" dt="2023-10-26T09:00:10.354" v="4256" actId="1076"/>
          <ac:picMkLst>
            <pc:docMk/>
            <pc:sldMk cId="1794738657" sldId="309"/>
            <ac:picMk id="6" creationId="{B497767C-BF77-D1D0-0440-57FADD679132}"/>
          </ac:picMkLst>
        </pc:picChg>
      </pc:sldChg>
      <pc:sldChg chg="addSp delSp modSp mod">
        <pc:chgData name="Edmund Huan Sheng LEE" userId="bccfec9f-96e7-42f6-ab80-21e24e20f109" providerId="ADAL" clId="{8D2F8678-159A-4057-AEBA-F65B5EFABCFB}" dt="2023-10-26T09:00:18.385" v="4259" actId="1076"/>
        <pc:sldMkLst>
          <pc:docMk/>
          <pc:sldMk cId="4010014743" sldId="310"/>
        </pc:sldMkLst>
        <pc:spChg chg="del">
          <ac:chgData name="Edmund Huan Sheng LEE" userId="bccfec9f-96e7-42f6-ab80-21e24e20f109" providerId="ADAL" clId="{8D2F8678-159A-4057-AEBA-F65B5EFABCFB}" dt="2023-10-26T09:00:13.428" v="4257" actId="478"/>
          <ac:spMkLst>
            <pc:docMk/>
            <pc:sldMk cId="4010014743" sldId="310"/>
            <ac:spMk id="5" creationId="{1B07C49E-AFFC-EC46-8930-E4D428F5F943}"/>
          </ac:spMkLst>
        </pc:spChg>
        <pc:picChg chg="add mod">
          <ac:chgData name="Edmund Huan Sheng LEE" userId="bccfec9f-96e7-42f6-ab80-21e24e20f109" providerId="ADAL" clId="{8D2F8678-159A-4057-AEBA-F65B5EFABCFB}" dt="2023-10-26T09:00:18.385" v="4259" actId="1076"/>
          <ac:picMkLst>
            <pc:docMk/>
            <pc:sldMk cId="4010014743" sldId="310"/>
            <ac:picMk id="6" creationId="{4A15BCF4-7779-F2F4-A299-9FA2F196A572}"/>
          </ac:picMkLst>
        </pc:picChg>
      </pc:sldChg>
      <pc:sldChg chg="addSp delSp modSp mod">
        <pc:chgData name="Edmund Huan Sheng LEE" userId="bccfec9f-96e7-42f6-ab80-21e24e20f109" providerId="ADAL" clId="{8D2F8678-159A-4057-AEBA-F65B5EFABCFB}" dt="2023-10-26T09:00:26.349" v="4262" actId="1076"/>
        <pc:sldMkLst>
          <pc:docMk/>
          <pc:sldMk cId="2735560525" sldId="311"/>
        </pc:sldMkLst>
        <pc:spChg chg="del">
          <ac:chgData name="Edmund Huan Sheng LEE" userId="bccfec9f-96e7-42f6-ab80-21e24e20f109" providerId="ADAL" clId="{8D2F8678-159A-4057-AEBA-F65B5EFABCFB}" dt="2023-10-26T09:00:21.275" v="4260" actId="478"/>
          <ac:spMkLst>
            <pc:docMk/>
            <pc:sldMk cId="2735560525" sldId="311"/>
            <ac:spMk id="5" creationId="{1B07C49E-AFFC-EC46-8930-E4D428F5F943}"/>
          </ac:spMkLst>
        </pc:spChg>
        <pc:picChg chg="add mod">
          <ac:chgData name="Edmund Huan Sheng LEE" userId="bccfec9f-96e7-42f6-ab80-21e24e20f109" providerId="ADAL" clId="{8D2F8678-159A-4057-AEBA-F65B5EFABCFB}" dt="2023-10-26T09:00:26.349" v="4262" actId="1076"/>
          <ac:picMkLst>
            <pc:docMk/>
            <pc:sldMk cId="2735560525" sldId="311"/>
            <ac:picMk id="6" creationId="{6DC39216-4D00-47B1-0AA6-A7259EDADDFC}"/>
          </ac:picMkLst>
        </pc:picChg>
      </pc:sldChg>
      <pc:sldChg chg="addSp delSp modSp mod">
        <pc:chgData name="Edmund Huan Sheng LEE" userId="bccfec9f-96e7-42f6-ab80-21e24e20f109" providerId="ADAL" clId="{8D2F8678-159A-4057-AEBA-F65B5EFABCFB}" dt="2023-10-26T09:00:33.148" v="4265" actId="1076"/>
        <pc:sldMkLst>
          <pc:docMk/>
          <pc:sldMk cId="1434679925" sldId="312"/>
        </pc:sldMkLst>
        <pc:spChg chg="del">
          <ac:chgData name="Edmund Huan Sheng LEE" userId="bccfec9f-96e7-42f6-ab80-21e24e20f109" providerId="ADAL" clId="{8D2F8678-159A-4057-AEBA-F65B5EFABCFB}" dt="2023-10-26T09:00:28.864" v="4263" actId="478"/>
          <ac:spMkLst>
            <pc:docMk/>
            <pc:sldMk cId="1434679925" sldId="312"/>
            <ac:spMk id="5" creationId="{1B07C49E-AFFC-EC46-8930-E4D428F5F943}"/>
          </ac:spMkLst>
        </pc:spChg>
        <pc:picChg chg="add mod">
          <ac:chgData name="Edmund Huan Sheng LEE" userId="bccfec9f-96e7-42f6-ab80-21e24e20f109" providerId="ADAL" clId="{8D2F8678-159A-4057-AEBA-F65B5EFABCFB}" dt="2023-10-26T09:00:33.148" v="4265" actId="1076"/>
          <ac:picMkLst>
            <pc:docMk/>
            <pc:sldMk cId="1434679925" sldId="312"/>
            <ac:picMk id="6" creationId="{72D1308E-9A1B-B965-6648-70BC516AF584}"/>
          </ac:picMkLst>
        </pc:picChg>
      </pc:sldChg>
      <pc:sldChg chg="addSp delSp modSp mod">
        <pc:chgData name="Edmund Huan Sheng LEE" userId="bccfec9f-96e7-42f6-ab80-21e24e20f109" providerId="ADAL" clId="{8D2F8678-159A-4057-AEBA-F65B5EFABCFB}" dt="2023-10-26T09:00:49.346" v="4271" actId="14100"/>
        <pc:sldMkLst>
          <pc:docMk/>
          <pc:sldMk cId="1756972646" sldId="313"/>
        </pc:sldMkLst>
        <pc:spChg chg="del">
          <ac:chgData name="Edmund Huan Sheng LEE" userId="bccfec9f-96e7-42f6-ab80-21e24e20f109" providerId="ADAL" clId="{8D2F8678-159A-4057-AEBA-F65B5EFABCFB}" dt="2023-10-26T09:00:44.004" v="4269" actId="478"/>
          <ac:spMkLst>
            <pc:docMk/>
            <pc:sldMk cId="1756972646" sldId="313"/>
            <ac:spMk id="5" creationId="{1B07C49E-AFFC-EC46-8930-E4D428F5F943}"/>
          </ac:spMkLst>
        </pc:spChg>
        <pc:picChg chg="add mod">
          <ac:chgData name="Edmund Huan Sheng LEE" userId="bccfec9f-96e7-42f6-ab80-21e24e20f109" providerId="ADAL" clId="{8D2F8678-159A-4057-AEBA-F65B5EFABCFB}" dt="2023-10-26T09:00:49.346" v="4271" actId="14100"/>
          <ac:picMkLst>
            <pc:docMk/>
            <pc:sldMk cId="1756972646" sldId="313"/>
            <ac:picMk id="6" creationId="{C7BC28A4-7727-0231-CD20-BEBBD8D9177C}"/>
          </ac:picMkLst>
        </pc:picChg>
      </pc:sldChg>
      <pc:sldChg chg="addSp delSp modSp mod">
        <pc:chgData name="Edmund Huan Sheng LEE" userId="bccfec9f-96e7-42f6-ab80-21e24e20f109" providerId="ADAL" clId="{8D2F8678-159A-4057-AEBA-F65B5EFABCFB}" dt="2023-10-26T09:00:41.369" v="4268" actId="1076"/>
        <pc:sldMkLst>
          <pc:docMk/>
          <pc:sldMk cId="639399535" sldId="314"/>
        </pc:sldMkLst>
        <pc:spChg chg="del">
          <ac:chgData name="Edmund Huan Sheng LEE" userId="bccfec9f-96e7-42f6-ab80-21e24e20f109" providerId="ADAL" clId="{8D2F8678-159A-4057-AEBA-F65B5EFABCFB}" dt="2023-10-26T09:00:36.201" v="4266" actId="478"/>
          <ac:spMkLst>
            <pc:docMk/>
            <pc:sldMk cId="639399535" sldId="314"/>
            <ac:spMk id="5" creationId="{1B07C49E-AFFC-EC46-8930-E4D428F5F943}"/>
          </ac:spMkLst>
        </pc:spChg>
        <pc:picChg chg="add mod">
          <ac:chgData name="Edmund Huan Sheng LEE" userId="bccfec9f-96e7-42f6-ab80-21e24e20f109" providerId="ADAL" clId="{8D2F8678-159A-4057-AEBA-F65B5EFABCFB}" dt="2023-10-26T09:00:41.369" v="4268" actId="1076"/>
          <ac:picMkLst>
            <pc:docMk/>
            <pc:sldMk cId="639399535" sldId="314"/>
            <ac:picMk id="3" creationId="{CE5A6EF9-0A04-0336-1D3F-EB5901EC0004}"/>
          </ac:picMkLst>
        </pc:picChg>
      </pc:sldChg>
      <pc:sldChg chg="addSp delSp modSp mod">
        <pc:chgData name="Edmund Huan Sheng LEE" userId="bccfec9f-96e7-42f6-ab80-21e24e20f109" providerId="ADAL" clId="{8D2F8678-159A-4057-AEBA-F65B5EFABCFB}" dt="2023-10-26T09:01:00.055" v="4275" actId="14100"/>
        <pc:sldMkLst>
          <pc:docMk/>
          <pc:sldMk cId="3566646398" sldId="315"/>
        </pc:sldMkLst>
        <pc:spChg chg="del">
          <ac:chgData name="Edmund Huan Sheng LEE" userId="bccfec9f-96e7-42f6-ab80-21e24e20f109" providerId="ADAL" clId="{8D2F8678-159A-4057-AEBA-F65B5EFABCFB}" dt="2023-10-26T09:00:52.477" v="4272" actId="478"/>
          <ac:spMkLst>
            <pc:docMk/>
            <pc:sldMk cId="3566646398" sldId="315"/>
            <ac:spMk id="5" creationId="{1B07C49E-AFFC-EC46-8930-E4D428F5F943}"/>
          </ac:spMkLst>
        </pc:spChg>
        <pc:picChg chg="add mod">
          <ac:chgData name="Edmund Huan Sheng LEE" userId="bccfec9f-96e7-42f6-ab80-21e24e20f109" providerId="ADAL" clId="{8D2F8678-159A-4057-AEBA-F65B5EFABCFB}" dt="2023-10-26T09:01:00.055" v="4275" actId="14100"/>
          <ac:picMkLst>
            <pc:docMk/>
            <pc:sldMk cId="3566646398" sldId="315"/>
            <ac:picMk id="6" creationId="{D3FE2585-7C5C-252A-9167-5899C2C5D4AC}"/>
          </ac:picMkLst>
        </pc:picChg>
      </pc:sldChg>
      <pc:sldChg chg="addSp delSp modSp mod">
        <pc:chgData name="Edmund Huan Sheng LEE" userId="bccfec9f-96e7-42f6-ab80-21e24e20f109" providerId="ADAL" clId="{8D2F8678-159A-4057-AEBA-F65B5EFABCFB}" dt="2023-10-26T09:01:06.670" v="4278" actId="14100"/>
        <pc:sldMkLst>
          <pc:docMk/>
          <pc:sldMk cId="1398439132" sldId="316"/>
        </pc:sldMkLst>
        <pc:spChg chg="del">
          <ac:chgData name="Edmund Huan Sheng LEE" userId="bccfec9f-96e7-42f6-ab80-21e24e20f109" providerId="ADAL" clId="{8D2F8678-159A-4057-AEBA-F65B5EFABCFB}" dt="2023-10-26T09:01:03.089" v="4276" actId="478"/>
          <ac:spMkLst>
            <pc:docMk/>
            <pc:sldMk cId="1398439132" sldId="316"/>
            <ac:spMk id="5" creationId="{1B07C49E-AFFC-EC46-8930-E4D428F5F943}"/>
          </ac:spMkLst>
        </pc:spChg>
        <pc:picChg chg="add mod">
          <ac:chgData name="Edmund Huan Sheng LEE" userId="bccfec9f-96e7-42f6-ab80-21e24e20f109" providerId="ADAL" clId="{8D2F8678-159A-4057-AEBA-F65B5EFABCFB}" dt="2023-10-26T09:01:06.670" v="4278" actId="14100"/>
          <ac:picMkLst>
            <pc:docMk/>
            <pc:sldMk cId="1398439132" sldId="316"/>
            <ac:picMk id="6" creationId="{C0101D40-EB78-315F-D2D1-7B5986440C22}"/>
          </ac:picMkLst>
        </pc:picChg>
      </pc:sldChg>
      <pc:sldChg chg="addSp delSp modSp mod">
        <pc:chgData name="Edmund Huan Sheng LEE" userId="bccfec9f-96e7-42f6-ab80-21e24e20f109" providerId="ADAL" clId="{8D2F8678-159A-4057-AEBA-F65B5EFABCFB}" dt="2023-10-26T09:01:22.680" v="4281" actId="1076"/>
        <pc:sldMkLst>
          <pc:docMk/>
          <pc:sldMk cId="3975168428" sldId="317"/>
        </pc:sldMkLst>
        <pc:spChg chg="del">
          <ac:chgData name="Edmund Huan Sheng LEE" userId="bccfec9f-96e7-42f6-ab80-21e24e20f109" providerId="ADAL" clId="{8D2F8678-159A-4057-AEBA-F65B5EFABCFB}" dt="2023-10-26T09:01:10.227" v="4279" actId="478"/>
          <ac:spMkLst>
            <pc:docMk/>
            <pc:sldMk cId="3975168428" sldId="317"/>
            <ac:spMk id="5" creationId="{1B07C49E-AFFC-EC46-8930-E4D428F5F943}"/>
          </ac:spMkLst>
        </pc:spChg>
        <pc:picChg chg="add mod">
          <ac:chgData name="Edmund Huan Sheng LEE" userId="bccfec9f-96e7-42f6-ab80-21e24e20f109" providerId="ADAL" clId="{8D2F8678-159A-4057-AEBA-F65B5EFABCFB}" dt="2023-10-26T09:01:22.680" v="4281" actId="1076"/>
          <ac:picMkLst>
            <pc:docMk/>
            <pc:sldMk cId="3975168428" sldId="317"/>
            <ac:picMk id="6" creationId="{053B9F22-26C6-101E-4E37-5089CEDE3754}"/>
          </ac:picMkLst>
        </pc:picChg>
      </pc:sldChg>
      <pc:sldChg chg="addSp delSp modSp mod">
        <pc:chgData name="Edmund Huan Sheng LEE" userId="bccfec9f-96e7-42f6-ab80-21e24e20f109" providerId="ADAL" clId="{8D2F8678-159A-4057-AEBA-F65B5EFABCFB}" dt="2023-10-26T09:22:09.350" v="4670" actId="1076"/>
        <pc:sldMkLst>
          <pc:docMk/>
          <pc:sldMk cId="239597884" sldId="318"/>
        </pc:sldMkLst>
        <pc:spChg chg="del">
          <ac:chgData name="Edmund Huan Sheng LEE" userId="bccfec9f-96e7-42f6-ab80-21e24e20f109" providerId="ADAL" clId="{8D2F8678-159A-4057-AEBA-F65B5EFABCFB}" dt="2023-10-26T09:19:07.116" v="4477" actId="478"/>
          <ac:spMkLst>
            <pc:docMk/>
            <pc:sldMk cId="239597884" sldId="318"/>
            <ac:spMk id="5" creationId="{85D9F803-CDBC-C74C-AF1B-2B5937D1C241}"/>
          </ac:spMkLst>
        </pc:spChg>
        <pc:spChg chg="mod">
          <ac:chgData name="Edmund Huan Sheng LEE" userId="bccfec9f-96e7-42f6-ab80-21e24e20f109" providerId="ADAL" clId="{8D2F8678-159A-4057-AEBA-F65B5EFABCFB}" dt="2023-10-26T09:19:50.632" v="4561" actId="20577"/>
          <ac:spMkLst>
            <pc:docMk/>
            <pc:sldMk cId="239597884" sldId="318"/>
            <ac:spMk id="8" creationId="{2E0ECA32-E146-40DA-85CD-9677244BC3EC}"/>
          </ac:spMkLst>
        </pc:spChg>
        <pc:spChg chg="add mod">
          <ac:chgData name="Edmund Huan Sheng LEE" userId="bccfec9f-96e7-42f6-ab80-21e24e20f109" providerId="ADAL" clId="{8D2F8678-159A-4057-AEBA-F65B5EFABCFB}" dt="2023-10-26T09:22:09.350" v="4670" actId="1076"/>
          <ac:spMkLst>
            <pc:docMk/>
            <pc:sldMk cId="239597884" sldId="318"/>
            <ac:spMk id="11" creationId="{C1CE49FA-F45C-00F6-A359-86309EDED48E}"/>
          </ac:spMkLst>
        </pc:spChg>
        <pc:picChg chg="add del mod">
          <ac:chgData name="Edmund Huan Sheng LEE" userId="bccfec9f-96e7-42f6-ab80-21e24e20f109" providerId="ADAL" clId="{8D2F8678-159A-4057-AEBA-F65B5EFABCFB}" dt="2023-10-26T09:21:07.427" v="4564" actId="478"/>
          <ac:picMkLst>
            <pc:docMk/>
            <pc:sldMk cId="239597884" sldId="318"/>
            <ac:picMk id="4" creationId="{697360FC-3850-3212-FA6F-F22E85B40705}"/>
          </ac:picMkLst>
        </pc:picChg>
        <pc:picChg chg="add mod">
          <ac:chgData name="Edmund Huan Sheng LEE" userId="bccfec9f-96e7-42f6-ab80-21e24e20f109" providerId="ADAL" clId="{8D2F8678-159A-4057-AEBA-F65B5EFABCFB}" dt="2023-10-26T09:22:06.413" v="4668" actId="1076"/>
          <ac:picMkLst>
            <pc:docMk/>
            <pc:sldMk cId="239597884" sldId="318"/>
            <ac:picMk id="7" creationId="{71C41A95-387B-B414-2F0A-8EA2C6530ABB}"/>
          </ac:picMkLst>
        </pc:picChg>
        <pc:picChg chg="add mod">
          <ac:chgData name="Edmund Huan Sheng LEE" userId="bccfec9f-96e7-42f6-ab80-21e24e20f109" providerId="ADAL" clId="{8D2F8678-159A-4057-AEBA-F65B5EFABCFB}" dt="2023-10-26T09:22:07.311" v="4669" actId="1076"/>
          <ac:picMkLst>
            <pc:docMk/>
            <pc:sldMk cId="239597884" sldId="318"/>
            <ac:picMk id="10" creationId="{CD028F11-6F1A-4218-FBC5-F42CFB82866D}"/>
          </ac:picMkLst>
        </pc:picChg>
      </pc:sldChg>
      <pc:sldChg chg="addSp delSp modSp mod">
        <pc:chgData name="Edmund Huan Sheng LEE" userId="bccfec9f-96e7-42f6-ab80-21e24e20f109" providerId="ADAL" clId="{8D2F8678-159A-4057-AEBA-F65B5EFABCFB}" dt="2023-10-26T09:26:09.879" v="4827" actId="20577"/>
        <pc:sldMkLst>
          <pc:docMk/>
          <pc:sldMk cId="232499080" sldId="319"/>
        </pc:sldMkLst>
        <pc:spChg chg="del">
          <ac:chgData name="Edmund Huan Sheng LEE" userId="bccfec9f-96e7-42f6-ab80-21e24e20f109" providerId="ADAL" clId="{8D2F8678-159A-4057-AEBA-F65B5EFABCFB}" dt="2023-10-26T09:22:34.565" v="4732" actId="478"/>
          <ac:spMkLst>
            <pc:docMk/>
            <pc:sldMk cId="232499080" sldId="319"/>
            <ac:spMk id="5" creationId="{85D9F803-CDBC-C74C-AF1B-2B5937D1C241}"/>
          </ac:spMkLst>
        </pc:spChg>
        <pc:spChg chg="add mod">
          <ac:chgData name="Edmund Huan Sheng LEE" userId="bccfec9f-96e7-42f6-ab80-21e24e20f109" providerId="ADAL" clId="{8D2F8678-159A-4057-AEBA-F65B5EFABCFB}" dt="2023-10-26T09:24:58.920" v="4805" actId="1076"/>
          <ac:spMkLst>
            <pc:docMk/>
            <pc:sldMk cId="232499080" sldId="319"/>
            <ac:spMk id="6" creationId="{9EC16D57-7EFB-C01F-48E9-6B1654D324A2}"/>
          </ac:spMkLst>
        </pc:spChg>
        <pc:spChg chg="mod">
          <ac:chgData name="Edmund Huan Sheng LEE" userId="bccfec9f-96e7-42f6-ab80-21e24e20f109" providerId="ADAL" clId="{8D2F8678-159A-4057-AEBA-F65B5EFABCFB}" dt="2023-10-26T09:22:31.451" v="4731" actId="20577"/>
          <ac:spMkLst>
            <pc:docMk/>
            <pc:sldMk cId="232499080" sldId="319"/>
            <ac:spMk id="8" creationId="{34C97452-C78A-4701-B8AB-ABFE63D5BEDE}"/>
          </ac:spMkLst>
        </pc:spChg>
        <pc:spChg chg="add mod">
          <ac:chgData name="Edmund Huan Sheng LEE" userId="bccfec9f-96e7-42f6-ab80-21e24e20f109" providerId="ADAL" clId="{8D2F8678-159A-4057-AEBA-F65B5EFABCFB}" dt="2023-10-26T09:26:09.879" v="4827" actId="20577"/>
          <ac:spMkLst>
            <pc:docMk/>
            <pc:sldMk cId="232499080" sldId="319"/>
            <ac:spMk id="10" creationId="{57908B97-484A-48E2-1934-19E24AC6603D}"/>
          </ac:spMkLst>
        </pc:spChg>
        <pc:picChg chg="add mod">
          <ac:chgData name="Edmund Huan Sheng LEE" userId="bccfec9f-96e7-42f6-ab80-21e24e20f109" providerId="ADAL" clId="{8D2F8678-159A-4057-AEBA-F65B5EFABCFB}" dt="2023-10-26T09:24:18.511" v="4758" actId="1076"/>
          <ac:picMkLst>
            <pc:docMk/>
            <pc:sldMk cId="232499080" sldId="319"/>
            <ac:picMk id="4" creationId="{257CB76D-004D-06A7-7D9A-A61F6FB02F24}"/>
          </ac:picMkLst>
        </pc:picChg>
        <pc:picChg chg="add mod">
          <ac:chgData name="Edmund Huan Sheng LEE" userId="bccfec9f-96e7-42f6-ab80-21e24e20f109" providerId="ADAL" clId="{8D2F8678-159A-4057-AEBA-F65B5EFABCFB}" dt="2023-10-26T09:25:34.020" v="4808" actId="14100"/>
          <ac:picMkLst>
            <pc:docMk/>
            <pc:sldMk cId="232499080" sldId="319"/>
            <ac:picMk id="9" creationId="{53841458-FAD8-A0D4-F0D6-48E6FC828330}"/>
          </ac:picMkLst>
        </pc:picChg>
      </pc:sldChg>
      <pc:sldChg chg="addSp delSp modSp mod">
        <pc:chgData name="Edmund Huan Sheng LEE" userId="bccfec9f-96e7-42f6-ab80-21e24e20f109" providerId="ADAL" clId="{8D2F8678-159A-4057-AEBA-F65B5EFABCFB}" dt="2023-10-26T09:40:18.721" v="5432" actId="14100"/>
        <pc:sldMkLst>
          <pc:docMk/>
          <pc:sldMk cId="3645034231" sldId="320"/>
        </pc:sldMkLst>
        <pc:spChg chg="add mod">
          <ac:chgData name="Edmund Huan Sheng LEE" userId="bccfec9f-96e7-42f6-ab80-21e24e20f109" providerId="ADAL" clId="{8D2F8678-159A-4057-AEBA-F65B5EFABCFB}" dt="2023-10-26T09:40:18.721" v="5432" actId="14100"/>
          <ac:spMkLst>
            <pc:docMk/>
            <pc:sldMk cId="3645034231" sldId="320"/>
            <ac:spMk id="2" creationId="{F429B908-BD8B-2BAF-6092-A68A78275D64}"/>
          </ac:spMkLst>
        </pc:spChg>
        <pc:spChg chg="del mod">
          <ac:chgData name="Edmund Huan Sheng LEE" userId="bccfec9f-96e7-42f6-ab80-21e24e20f109" providerId="ADAL" clId="{8D2F8678-159A-4057-AEBA-F65B5EFABCFB}" dt="2023-10-26T09:38:15.337" v="5158" actId="478"/>
          <ac:spMkLst>
            <pc:docMk/>
            <pc:sldMk cId="3645034231" sldId="320"/>
            <ac:spMk id="5" creationId="{1B07C49E-AFFC-EC46-8930-E4D428F5F943}"/>
          </ac:spMkLst>
        </pc:spChg>
        <pc:picChg chg="add mod">
          <ac:chgData name="Edmund Huan Sheng LEE" userId="bccfec9f-96e7-42f6-ab80-21e24e20f109" providerId="ADAL" clId="{8D2F8678-159A-4057-AEBA-F65B5EFABCFB}" dt="2023-10-26T09:38:23.427" v="5162" actId="1076"/>
          <ac:picMkLst>
            <pc:docMk/>
            <pc:sldMk cId="3645034231" sldId="320"/>
            <ac:picMk id="10242" creationId="{4DC0B646-8BED-4150-CCD0-449E7DF6FA3D}"/>
          </ac:picMkLst>
        </pc:picChg>
      </pc:sldChg>
      <pc:sldChg chg="addSp delSp modSp mod">
        <pc:chgData name="Edmund Huan Sheng LEE" userId="bccfec9f-96e7-42f6-ab80-21e24e20f109" providerId="ADAL" clId="{8D2F8678-159A-4057-AEBA-F65B5EFABCFB}" dt="2023-10-26T09:26:37.475" v="4865" actId="20577"/>
        <pc:sldMkLst>
          <pc:docMk/>
          <pc:sldMk cId="700132931" sldId="322"/>
        </pc:sldMkLst>
        <pc:spChg chg="del mod">
          <ac:chgData name="Edmund Huan Sheng LEE" userId="bccfec9f-96e7-42f6-ab80-21e24e20f109" providerId="ADAL" clId="{8D2F8678-159A-4057-AEBA-F65B5EFABCFB}" dt="2023-10-26T09:13:16.189" v="4294" actId="478"/>
          <ac:spMkLst>
            <pc:docMk/>
            <pc:sldMk cId="700132931" sldId="322"/>
            <ac:spMk id="5" creationId="{85D9F803-CDBC-C74C-AF1B-2B5937D1C241}"/>
          </ac:spMkLst>
        </pc:spChg>
        <pc:spChg chg="add mod">
          <ac:chgData name="Edmund Huan Sheng LEE" userId="bccfec9f-96e7-42f6-ab80-21e24e20f109" providerId="ADAL" clId="{8D2F8678-159A-4057-AEBA-F65B5EFABCFB}" dt="2023-10-26T09:15:43.914" v="4406" actId="20577"/>
          <ac:spMkLst>
            <pc:docMk/>
            <pc:sldMk cId="700132931" sldId="322"/>
            <ac:spMk id="7" creationId="{A56A30E7-457B-0F14-16C7-82EAE55A905D}"/>
          </ac:spMkLst>
        </pc:spChg>
        <pc:spChg chg="mod">
          <ac:chgData name="Edmund Huan Sheng LEE" userId="bccfec9f-96e7-42f6-ab80-21e24e20f109" providerId="ADAL" clId="{8D2F8678-159A-4057-AEBA-F65B5EFABCFB}" dt="2023-10-26T09:26:37.475" v="4865" actId="20577"/>
          <ac:spMkLst>
            <pc:docMk/>
            <pc:sldMk cId="700132931" sldId="322"/>
            <ac:spMk id="8" creationId="{9456A072-47A6-4424-9ABE-F398119040DD}"/>
          </ac:spMkLst>
        </pc:spChg>
        <pc:picChg chg="add mod">
          <ac:chgData name="Edmund Huan Sheng LEE" userId="bccfec9f-96e7-42f6-ab80-21e24e20f109" providerId="ADAL" clId="{8D2F8678-159A-4057-AEBA-F65B5EFABCFB}" dt="2023-10-26T09:13:45.167" v="4299" actId="1076"/>
          <ac:picMkLst>
            <pc:docMk/>
            <pc:sldMk cId="700132931" sldId="322"/>
            <ac:picMk id="4" creationId="{1D558FAE-A965-2E11-DAE5-2D028089261F}"/>
          </ac:picMkLst>
        </pc:picChg>
      </pc:sldChg>
      <pc:sldChg chg="addSp delSp modSp mod">
        <pc:chgData name="Edmund Huan Sheng LEE" userId="bccfec9f-96e7-42f6-ab80-21e24e20f109" providerId="ADAL" clId="{8D2F8678-159A-4057-AEBA-F65B5EFABCFB}" dt="2023-10-26T09:27:02.439" v="4955" actId="20577"/>
        <pc:sldMkLst>
          <pc:docMk/>
          <pc:sldMk cId="1866160706" sldId="323"/>
        </pc:sldMkLst>
        <pc:spChg chg="del">
          <ac:chgData name="Edmund Huan Sheng LEE" userId="bccfec9f-96e7-42f6-ab80-21e24e20f109" providerId="ADAL" clId="{8D2F8678-159A-4057-AEBA-F65B5EFABCFB}" dt="2023-10-26T09:15:48.765" v="4407" actId="478"/>
          <ac:spMkLst>
            <pc:docMk/>
            <pc:sldMk cId="1866160706" sldId="323"/>
            <ac:spMk id="5" creationId="{85D9F803-CDBC-C74C-AF1B-2B5937D1C241}"/>
          </ac:spMkLst>
        </pc:spChg>
        <pc:spChg chg="add mod">
          <ac:chgData name="Edmund Huan Sheng LEE" userId="bccfec9f-96e7-42f6-ab80-21e24e20f109" providerId="ADAL" clId="{8D2F8678-159A-4057-AEBA-F65B5EFABCFB}" dt="2023-10-26T09:16:09.227" v="4431" actId="20577"/>
          <ac:spMkLst>
            <pc:docMk/>
            <pc:sldMk cId="1866160706" sldId="323"/>
            <ac:spMk id="6" creationId="{D9AD9587-52FA-8F91-0DD0-15BF2D1658A4}"/>
          </ac:spMkLst>
        </pc:spChg>
        <pc:spChg chg="mod">
          <ac:chgData name="Edmund Huan Sheng LEE" userId="bccfec9f-96e7-42f6-ab80-21e24e20f109" providerId="ADAL" clId="{8D2F8678-159A-4057-AEBA-F65B5EFABCFB}" dt="2023-10-26T09:27:02.439" v="4955" actId="20577"/>
          <ac:spMkLst>
            <pc:docMk/>
            <pc:sldMk cId="1866160706" sldId="323"/>
            <ac:spMk id="8" creationId="{4EF94599-779E-457E-B57B-6063EBF7A840}"/>
          </ac:spMkLst>
        </pc:spChg>
        <pc:picChg chg="add mod">
          <ac:chgData name="Edmund Huan Sheng LEE" userId="bccfec9f-96e7-42f6-ab80-21e24e20f109" providerId="ADAL" clId="{8D2F8678-159A-4057-AEBA-F65B5EFABCFB}" dt="2023-10-26T09:16:12.339" v="4432" actId="1076"/>
          <ac:picMkLst>
            <pc:docMk/>
            <pc:sldMk cId="1866160706" sldId="323"/>
            <ac:picMk id="4" creationId="{548FB714-D0F9-BA27-7538-5FFE26C43C3D}"/>
          </ac:picMkLst>
        </pc:picChg>
      </pc:sldChg>
      <pc:sldChg chg="addSp delSp modSp mod">
        <pc:chgData name="Edmund Huan Sheng LEE" userId="bccfec9f-96e7-42f6-ab80-21e24e20f109" providerId="ADAL" clId="{8D2F8678-159A-4057-AEBA-F65B5EFABCFB}" dt="2023-10-26T09:27:27.670" v="5006" actId="20577"/>
        <pc:sldMkLst>
          <pc:docMk/>
          <pc:sldMk cId="252359608" sldId="324"/>
        </pc:sldMkLst>
        <pc:spChg chg="del">
          <ac:chgData name="Edmund Huan Sheng LEE" userId="bccfec9f-96e7-42f6-ab80-21e24e20f109" providerId="ADAL" clId="{8D2F8678-159A-4057-AEBA-F65B5EFABCFB}" dt="2023-10-26T09:12:13.393" v="4284" actId="478"/>
          <ac:spMkLst>
            <pc:docMk/>
            <pc:sldMk cId="252359608" sldId="324"/>
            <ac:spMk id="5" creationId="{85D9F803-CDBC-C74C-AF1B-2B5937D1C241}"/>
          </ac:spMkLst>
        </pc:spChg>
        <pc:spChg chg="add mod">
          <ac:chgData name="Edmund Huan Sheng LEE" userId="bccfec9f-96e7-42f6-ab80-21e24e20f109" providerId="ADAL" clId="{8D2F8678-159A-4057-AEBA-F65B5EFABCFB}" dt="2023-10-26T09:16:49.127" v="4473" actId="1076"/>
          <ac:spMkLst>
            <pc:docMk/>
            <pc:sldMk cId="252359608" sldId="324"/>
            <ac:spMk id="6" creationId="{11200D2E-C17D-B669-9091-F480CE1A4FE3}"/>
          </ac:spMkLst>
        </pc:spChg>
        <pc:spChg chg="mod">
          <ac:chgData name="Edmund Huan Sheng LEE" userId="bccfec9f-96e7-42f6-ab80-21e24e20f109" providerId="ADAL" clId="{8D2F8678-159A-4057-AEBA-F65B5EFABCFB}" dt="2023-10-26T09:27:27.670" v="5006" actId="20577"/>
          <ac:spMkLst>
            <pc:docMk/>
            <pc:sldMk cId="252359608" sldId="324"/>
            <ac:spMk id="12" creationId="{4D271BF5-BAA1-4CEB-A575-76A097FABBBA}"/>
          </ac:spMkLst>
        </pc:spChg>
        <pc:picChg chg="add mod">
          <ac:chgData name="Edmund Huan Sheng LEE" userId="bccfec9f-96e7-42f6-ab80-21e24e20f109" providerId="ADAL" clId="{8D2F8678-159A-4057-AEBA-F65B5EFABCFB}" dt="2023-10-26T09:16:35.912" v="4467" actId="1076"/>
          <ac:picMkLst>
            <pc:docMk/>
            <pc:sldMk cId="252359608" sldId="324"/>
            <ac:picMk id="4" creationId="{F1C8F5B7-0249-EEEA-284A-BB0B4D506E4F}"/>
          </ac:picMkLst>
        </pc:picChg>
      </pc:sldChg>
      <pc:sldChg chg="modSp mod">
        <pc:chgData name="Edmund Huan Sheng LEE" userId="bccfec9f-96e7-42f6-ab80-21e24e20f109" providerId="ADAL" clId="{8D2F8678-159A-4057-AEBA-F65B5EFABCFB}" dt="2023-10-26T06:20:38.056" v="39" actId="20577"/>
        <pc:sldMkLst>
          <pc:docMk/>
          <pc:sldMk cId="1277611629" sldId="327"/>
        </pc:sldMkLst>
        <pc:spChg chg="mod">
          <ac:chgData name="Edmund Huan Sheng LEE" userId="bccfec9f-96e7-42f6-ab80-21e24e20f109" providerId="ADAL" clId="{8D2F8678-159A-4057-AEBA-F65B5EFABCFB}" dt="2023-10-26T06:20:38.056" v="39" actId="20577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">
        <pc:chgData name="Edmund Huan Sheng LEE" userId="bccfec9f-96e7-42f6-ab80-21e24e20f109" providerId="ADAL" clId="{8D2F8678-159A-4057-AEBA-F65B5EFABCFB}" dt="2023-10-26T06:51:32.122" v="694" actId="20577"/>
        <pc:sldMkLst>
          <pc:docMk/>
          <pc:sldMk cId="1980221439" sldId="331"/>
        </pc:sldMkLst>
        <pc:spChg chg="mod">
          <ac:chgData name="Edmund Huan Sheng LEE" userId="bccfec9f-96e7-42f6-ab80-21e24e20f109" providerId="ADAL" clId="{8D2F8678-159A-4057-AEBA-F65B5EFABCFB}" dt="2023-10-26T06:51:32.122" v="694" actId="20577"/>
          <ac:spMkLst>
            <pc:docMk/>
            <pc:sldMk cId="1980221439" sldId="331"/>
            <ac:spMk id="10" creationId="{79EF1473-3ADD-43F1-A495-57AAB7FD902F}"/>
          </ac:spMkLst>
        </pc:spChg>
      </pc:sldChg>
      <pc:sldChg chg="addSp delSp modSp mod">
        <pc:chgData name="Edmund Huan Sheng LEE" userId="bccfec9f-96e7-42f6-ab80-21e24e20f109" providerId="ADAL" clId="{8D2F8678-159A-4057-AEBA-F65B5EFABCFB}" dt="2023-10-26T07:01:26.981" v="1501" actId="20577"/>
        <pc:sldMkLst>
          <pc:docMk/>
          <pc:sldMk cId="2560061391" sldId="332"/>
        </pc:sldMkLst>
        <pc:spChg chg="add mod">
          <ac:chgData name="Edmund Huan Sheng LEE" userId="bccfec9f-96e7-42f6-ab80-21e24e20f109" providerId="ADAL" clId="{8D2F8678-159A-4057-AEBA-F65B5EFABCFB}" dt="2023-10-26T06:53:48.935" v="731" actId="1076"/>
          <ac:spMkLst>
            <pc:docMk/>
            <pc:sldMk cId="2560061391" sldId="332"/>
            <ac:spMk id="3" creationId="{85D1FFFC-836A-1B8D-E877-FDA38BFD069A}"/>
          </ac:spMkLst>
        </pc:spChg>
        <pc:spChg chg="del mod">
          <ac:chgData name="Edmund Huan Sheng LEE" userId="bccfec9f-96e7-42f6-ab80-21e24e20f109" providerId="ADAL" clId="{8D2F8678-159A-4057-AEBA-F65B5EFABCFB}" dt="2023-10-26T06:52:19.545" v="703" actId="478"/>
          <ac:spMkLst>
            <pc:docMk/>
            <pc:sldMk cId="2560061391" sldId="332"/>
            <ac:spMk id="5" creationId="{8E999A1B-8752-489F-A63B-EA2F60186B52}"/>
          </ac:spMkLst>
        </pc:spChg>
        <pc:spChg chg="add del">
          <ac:chgData name="Edmund Huan Sheng LEE" userId="bccfec9f-96e7-42f6-ab80-21e24e20f109" providerId="ADAL" clId="{8D2F8678-159A-4057-AEBA-F65B5EFABCFB}" dt="2023-10-26T06:53:54.392" v="733" actId="478"/>
          <ac:spMkLst>
            <pc:docMk/>
            <pc:sldMk cId="2560061391" sldId="332"/>
            <ac:spMk id="8" creationId="{4BC483F8-9206-A340-83C6-D949ADAAB054}"/>
          </ac:spMkLst>
        </pc:spChg>
        <pc:spChg chg="add mod">
          <ac:chgData name="Edmund Huan Sheng LEE" userId="bccfec9f-96e7-42f6-ab80-21e24e20f109" providerId="ADAL" clId="{8D2F8678-159A-4057-AEBA-F65B5EFABCFB}" dt="2023-10-26T07:01:26.981" v="1501" actId="20577"/>
          <ac:spMkLst>
            <pc:docMk/>
            <pc:sldMk cId="2560061391" sldId="332"/>
            <ac:spMk id="10" creationId="{7EBA83F3-F69D-45A8-5D8B-22E4F2DBC121}"/>
          </ac:spMkLst>
        </pc:spChg>
        <pc:grpChg chg="add mod">
          <ac:chgData name="Edmund Huan Sheng LEE" userId="bccfec9f-96e7-42f6-ab80-21e24e20f109" providerId="ADAL" clId="{8D2F8678-159A-4057-AEBA-F65B5EFABCFB}" dt="2023-10-26T06:53:48.935" v="731" actId="1076"/>
          <ac:grpSpMkLst>
            <pc:docMk/>
            <pc:sldMk cId="2560061391" sldId="332"/>
            <ac:grpSpMk id="6" creationId="{AACA7312-AD90-D12D-E2E4-97A5A9483B47}"/>
          </ac:grpSpMkLst>
        </pc:grpChg>
        <pc:picChg chg="add mod">
          <ac:chgData name="Edmund Huan Sheng LEE" userId="bccfec9f-96e7-42f6-ab80-21e24e20f109" providerId="ADAL" clId="{8D2F8678-159A-4057-AEBA-F65B5EFABCFB}" dt="2023-10-26T06:53:48.935" v="731" actId="1076"/>
          <ac:picMkLst>
            <pc:docMk/>
            <pc:sldMk cId="2560061391" sldId="332"/>
            <ac:picMk id="1026" creationId="{506347FD-238E-E2C3-9DA4-A3490CDFE31B}"/>
          </ac:picMkLst>
        </pc:picChg>
      </pc:sldChg>
      <pc:sldChg chg="addSp delSp modSp add mod">
        <pc:chgData name="Edmund Huan Sheng LEE" userId="bccfec9f-96e7-42f6-ab80-21e24e20f109" providerId="ADAL" clId="{8D2F8678-159A-4057-AEBA-F65B5EFABCFB}" dt="2023-10-26T09:27:31.346" v="5007"/>
        <pc:sldMkLst>
          <pc:docMk/>
          <pc:sldMk cId="4033165754" sldId="333"/>
        </pc:sldMkLst>
        <pc:spChg chg="add mod">
          <ac:chgData name="Edmund Huan Sheng LEE" userId="bccfec9f-96e7-42f6-ab80-21e24e20f109" providerId="ADAL" clId="{8D2F8678-159A-4057-AEBA-F65B5EFABCFB}" dt="2023-10-26T09:16:44.802" v="4472" actId="20577"/>
          <ac:spMkLst>
            <pc:docMk/>
            <pc:sldMk cId="4033165754" sldId="333"/>
            <ac:spMk id="6" creationId="{CF791F1A-376B-63D7-5156-7BCFF72C834E}"/>
          </ac:spMkLst>
        </pc:spChg>
        <pc:spChg chg="mod">
          <ac:chgData name="Edmund Huan Sheng LEE" userId="bccfec9f-96e7-42f6-ab80-21e24e20f109" providerId="ADAL" clId="{8D2F8678-159A-4057-AEBA-F65B5EFABCFB}" dt="2023-10-26T09:27:31.346" v="5007"/>
          <ac:spMkLst>
            <pc:docMk/>
            <pc:sldMk cId="4033165754" sldId="333"/>
            <ac:spMk id="12" creationId="{4D271BF5-BAA1-4CEB-A575-76A097FABBBA}"/>
          </ac:spMkLst>
        </pc:spChg>
        <pc:picChg chg="del">
          <ac:chgData name="Edmund Huan Sheng LEE" userId="bccfec9f-96e7-42f6-ab80-21e24e20f109" providerId="ADAL" clId="{8D2F8678-159A-4057-AEBA-F65B5EFABCFB}" dt="2023-10-26T09:12:56.627" v="4288" actId="478"/>
          <ac:picMkLst>
            <pc:docMk/>
            <pc:sldMk cId="4033165754" sldId="333"/>
            <ac:picMk id="4" creationId="{F1C8F5B7-0249-EEEA-284A-BB0B4D506E4F}"/>
          </ac:picMkLst>
        </pc:picChg>
        <pc:picChg chg="add mod">
          <ac:chgData name="Edmund Huan Sheng LEE" userId="bccfec9f-96e7-42f6-ab80-21e24e20f109" providerId="ADAL" clId="{8D2F8678-159A-4057-AEBA-F65B5EFABCFB}" dt="2023-10-26T09:16:39.856" v="4468" actId="1076"/>
          <ac:picMkLst>
            <pc:docMk/>
            <pc:sldMk cId="4033165754" sldId="333"/>
            <ac:picMk id="5" creationId="{41B98FA5-0F39-5150-344E-2220D2ED755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10/26/2023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10/26/2023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10/26/2023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10/26/2023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10/26/2023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10/26/2023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10/26/2023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10/26/2023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und99/Coursera_IBM_Data_Science/blob/main/Course_10_AppliedDataScienceCapstone/3.%20Data%20Wrangling.ipynb" TargetMode="External"/><Relationship Id="rId7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und99/Coursera_IBM_Data_Science/blob/main/Course_10_AppliedDataScienceCapstone/5.%20EDA%20Data%20Visualization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und99/Coursera_IBM_Data_Science/blob/main/Course_10_AppliedDataScienceCapstone/4.%20EDA%20SQL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und99/Coursera_IBM_Data_Science/blob/main/Course_10_AppliedDataScienceCapstone/6.%20Interactive%20Visual%20Analytics%20with%20Folium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und99/Coursera_IBM_Data_Science/blob/main/Course_10_AppliedDataScienceCapstone/7.%20Interactive%20Dashboard%20with%20Dash.py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und99/Coursera_IBM_Data_Science/blob/main/Course_10_AppliedDataScienceCapstone/8.%20Machine%20Learning%20Prediction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popularmechanics.com/space/rockets/g32758515/falcon-9-anniversary/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und99/Coursera_IBM_Data_Science/blob/main/Course_10_AppliedDataScienceCapstone/1.%20Data%20Collection.ipynb" TargetMode="External"/><Relationship Id="rId7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und99/Coursera_IBM_Data_Science/blob/main/Course_10_AppliedDataScienceCapstone/2.%20Web%20Scrapping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Edmund Lee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2023.10.26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05A4E1D8-90E0-4675-4A09-04C169E48038}"/>
              </a:ext>
            </a:extLst>
          </p:cNvPr>
          <p:cNvSpPr txBox="1">
            <a:spLocks/>
          </p:cNvSpPr>
          <p:nvPr/>
        </p:nvSpPr>
        <p:spPr>
          <a:xfrm>
            <a:off x="531104" y="1499359"/>
            <a:ext cx="5341274" cy="51811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MY" sz="1600" dirty="0">
                <a:solidFill>
                  <a:srgbClr val="323B43"/>
                </a:solidFill>
                <a:latin typeface="Rubik"/>
              </a:rPr>
              <a:t>👉🏼</a:t>
            </a:r>
            <a:r>
              <a:rPr lang="en-US" sz="2200" i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Link to GitHub notebook (Click HERE)</a:t>
            </a:r>
            <a:r>
              <a:rPr lang="en-US" sz="2200" i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MY" sz="1600" dirty="0">
                <a:solidFill>
                  <a:srgbClr val="323B43"/>
                </a:solidFill>
                <a:latin typeface="Rubik"/>
              </a:rPr>
              <a:t>👈🏼</a:t>
            </a:r>
            <a:endParaRPr lang="en-US" sz="2200" i="1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F34B08-6A17-46F5-8CB3-D80A5BFED2C4}"/>
              </a:ext>
            </a:extLst>
          </p:cNvPr>
          <p:cNvSpPr txBox="1"/>
          <p:nvPr/>
        </p:nvSpPr>
        <p:spPr>
          <a:xfrm>
            <a:off x="531104" y="1970036"/>
            <a:ext cx="464064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1. Calculate the number of launches on each sites</a:t>
            </a:r>
            <a:endParaRPr lang="en-MY" sz="16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785B2E8-2BEE-53A6-4D9B-F6E31627CC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562" y="2286461"/>
            <a:ext cx="5391150" cy="14287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B5EB38F-08B2-8D8F-CD46-1B829C569114}"/>
              </a:ext>
            </a:extLst>
          </p:cNvPr>
          <p:cNvSpPr txBox="1"/>
          <p:nvPr/>
        </p:nvSpPr>
        <p:spPr>
          <a:xfrm>
            <a:off x="623563" y="3820195"/>
            <a:ext cx="524881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2. Calculate the number of occurrence of each orbit</a:t>
            </a:r>
            <a:endParaRPr lang="en-MY" sz="16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9986668-19BE-26FF-1FEA-B085F5A627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563" y="4174304"/>
            <a:ext cx="5476875" cy="25146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4C09374-77F3-0E9F-B382-3F14B1306B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7290" y="1970036"/>
            <a:ext cx="5505450" cy="210502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9E9AA66-34E5-AD34-082D-86C50DFC5657}"/>
              </a:ext>
            </a:extLst>
          </p:cNvPr>
          <p:cNvSpPr txBox="1"/>
          <p:nvPr/>
        </p:nvSpPr>
        <p:spPr>
          <a:xfrm>
            <a:off x="6177290" y="1384394"/>
            <a:ext cx="541370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3. Calculate the number and occurrence of mission outcome of the orbits</a:t>
            </a:r>
            <a:endParaRPr lang="en-MY" sz="16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81E6D2B-A68F-20F5-8C7D-549AB4B7A90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77290" y="4466364"/>
            <a:ext cx="5467350" cy="16002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8B744E1-507C-6750-E591-47CC6A5E6D7B}"/>
              </a:ext>
            </a:extLst>
          </p:cNvPr>
          <p:cNvSpPr txBox="1"/>
          <p:nvPr/>
        </p:nvSpPr>
        <p:spPr>
          <a:xfrm>
            <a:off x="6254400" y="4127810"/>
            <a:ext cx="464064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4. Create landing outcome label (0,1)</a:t>
            </a:r>
            <a:endParaRPr lang="en-MY" sz="1600" dirty="0"/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195405CC-2C8C-43E0-FEFD-AB8878CF0FA0}"/>
              </a:ext>
            </a:extLst>
          </p:cNvPr>
          <p:cNvSpPr txBox="1">
            <a:spLocks/>
          </p:cNvSpPr>
          <p:nvPr/>
        </p:nvSpPr>
        <p:spPr>
          <a:xfrm>
            <a:off x="531104" y="1499359"/>
            <a:ext cx="5341274" cy="51811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MY" sz="1600" dirty="0">
                <a:solidFill>
                  <a:srgbClr val="323B43"/>
                </a:solidFill>
                <a:latin typeface="Rubik"/>
              </a:rPr>
              <a:t>👉🏼</a:t>
            </a:r>
            <a:r>
              <a:rPr lang="en-US" sz="2200" i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Link to GitHub notebook (Click HERE)</a:t>
            </a:r>
            <a:r>
              <a:rPr lang="en-US" sz="2200" i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MY" sz="1600" dirty="0">
                <a:solidFill>
                  <a:srgbClr val="323B43"/>
                </a:solidFill>
                <a:latin typeface="Rubik"/>
              </a:rPr>
              <a:t>👈🏼</a:t>
            </a:r>
            <a:endParaRPr lang="en-US" sz="2200" i="1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7B19BE-D6A5-212A-F880-FE5749B3F937}"/>
              </a:ext>
            </a:extLst>
          </p:cNvPr>
          <p:cNvSpPr txBox="1"/>
          <p:nvPr/>
        </p:nvSpPr>
        <p:spPr>
          <a:xfrm>
            <a:off x="879733" y="2136742"/>
            <a:ext cx="8816059" cy="263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Visualize the relationship between Flight Number and Launch Site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1600" dirty="0"/>
              <a:t>Visualize the relationship between Payload and Launch Site</a:t>
            </a:r>
            <a:endParaRPr lang="en-US" sz="16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1600" dirty="0"/>
              <a:t>Visualize the relationship between success rate of each orbit type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1600" dirty="0"/>
              <a:t>Visualize the relationship between Flight Number and Orbit type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1600" dirty="0"/>
              <a:t>Visualize the relationship between Payload and Orbit type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1600" dirty="0"/>
              <a:t>Visualize the launch success yearly trend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MY" sz="1600" dirty="0"/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C8EEDD5C-5AA2-FB64-69F6-CE6681080D8D}"/>
              </a:ext>
            </a:extLst>
          </p:cNvPr>
          <p:cNvSpPr txBox="1">
            <a:spLocks/>
          </p:cNvSpPr>
          <p:nvPr/>
        </p:nvSpPr>
        <p:spPr>
          <a:xfrm>
            <a:off x="506248" y="1479655"/>
            <a:ext cx="5341274" cy="51811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MY" sz="1600" dirty="0">
                <a:solidFill>
                  <a:srgbClr val="323B43"/>
                </a:solidFill>
                <a:latin typeface="Rubik"/>
              </a:rPr>
              <a:t>👉🏼</a:t>
            </a:r>
            <a:r>
              <a:rPr lang="en-US" sz="2200" i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Link to GitHub notebook (Click HERE)</a:t>
            </a:r>
            <a:r>
              <a:rPr lang="en-US" sz="2200" i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MY" sz="1600" dirty="0">
                <a:solidFill>
                  <a:srgbClr val="323B43"/>
                </a:solidFill>
                <a:latin typeface="Rubik"/>
              </a:rPr>
              <a:t>👈🏼</a:t>
            </a:r>
            <a:endParaRPr lang="en-US" sz="2200" i="1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553BD2-5F44-3B77-3F64-4AE03F49A2A7}"/>
              </a:ext>
            </a:extLst>
          </p:cNvPr>
          <p:cNvSpPr txBox="1"/>
          <p:nvPr/>
        </p:nvSpPr>
        <p:spPr>
          <a:xfrm>
            <a:off x="879733" y="2136742"/>
            <a:ext cx="10250722" cy="4486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Load the SQL database and perform several queries for EDA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lphaLcPeriod"/>
            </a:pPr>
            <a:r>
              <a:rPr lang="en-US" sz="1600" dirty="0"/>
              <a:t>Display the names of the unique launch sites in the space mission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lphaLcPeriod"/>
            </a:pPr>
            <a:r>
              <a:rPr lang="en-US" sz="1600" dirty="0"/>
              <a:t>Display 5 records where launch sites begin with the string 'CCA'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lphaLcPeriod"/>
            </a:pPr>
            <a:r>
              <a:rPr lang="en-US" sz="1600" dirty="0"/>
              <a:t>Display the total payload mass carried by boosters launched by NASA (CRS)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lphaLcPeriod"/>
            </a:pPr>
            <a:r>
              <a:rPr lang="en-US" sz="1600" dirty="0"/>
              <a:t>Display average payload mass carried by booster version F9 v1.1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lphaLcPeriod"/>
            </a:pPr>
            <a:r>
              <a:rPr lang="en-US" sz="1600" dirty="0"/>
              <a:t>List the date when the first </a:t>
            </a:r>
            <a:r>
              <a:rPr lang="en-US" sz="1600" dirty="0" err="1"/>
              <a:t>succesful</a:t>
            </a:r>
            <a:r>
              <a:rPr lang="en-US" sz="1600" dirty="0"/>
              <a:t> landing outcome in ground pad was </a:t>
            </a:r>
            <a:r>
              <a:rPr lang="en-US" sz="1600" dirty="0" err="1"/>
              <a:t>acheived</a:t>
            </a:r>
            <a:r>
              <a:rPr lang="en-US" sz="1600" dirty="0"/>
              <a:t>.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lphaLcPeriod"/>
            </a:pPr>
            <a:r>
              <a:rPr lang="en-US" sz="1600" dirty="0"/>
              <a:t>List the names of the boosters which have success in drone ship and have payload mass greater than 4000 but less than 6000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lphaLcPeriod"/>
            </a:pPr>
            <a:r>
              <a:rPr lang="en-US" sz="1600" dirty="0"/>
              <a:t>List the total number of successful and failure mission outcomes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lphaLcPeriod"/>
            </a:pPr>
            <a:r>
              <a:rPr lang="en-US" sz="1600" dirty="0"/>
              <a:t>…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lphaLcPeriod"/>
            </a:pPr>
            <a:endParaRPr lang="en-US" sz="1600" dirty="0"/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MY" sz="1600" dirty="0"/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5A4C121D-737C-9A60-F575-FF6E3D5CFF8B}"/>
              </a:ext>
            </a:extLst>
          </p:cNvPr>
          <p:cNvSpPr txBox="1">
            <a:spLocks/>
          </p:cNvSpPr>
          <p:nvPr/>
        </p:nvSpPr>
        <p:spPr>
          <a:xfrm>
            <a:off x="506248" y="1479655"/>
            <a:ext cx="5341274" cy="51811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MY" sz="1600" dirty="0">
                <a:solidFill>
                  <a:srgbClr val="323B43"/>
                </a:solidFill>
                <a:latin typeface="Rubik"/>
              </a:rPr>
              <a:t>👉🏼</a:t>
            </a:r>
            <a:r>
              <a:rPr lang="en-US" sz="2200" i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Link to GitHub notebook (Click HERE)</a:t>
            </a:r>
            <a:r>
              <a:rPr lang="en-US" sz="2200" i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MY" sz="1600" dirty="0">
                <a:solidFill>
                  <a:srgbClr val="323B43"/>
                </a:solidFill>
                <a:latin typeface="Rubik"/>
              </a:rPr>
              <a:t>👈🏼</a:t>
            </a:r>
            <a:endParaRPr lang="en-US" sz="2200" i="1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7BDCDD-A4E7-136D-930B-77DD8B0BCE36}"/>
              </a:ext>
            </a:extLst>
          </p:cNvPr>
          <p:cNvSpPr txBox="1"/>
          <p:nvPr/>
        </p:nvSpPr>
        <p:spPr>
          <a:xfrm>
            <a:off x="879733" y="2136742"/>
            <a:ext cx="10250722" cy="15314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1600" dirty="0"/>
              <a:t>Mark all launch sites on a map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1600" dirty="0"/>
              <a:t>Mark the success/failed launches for each site on the map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1600" dirty="0"/>
              <a:t>Calculate the distances between a launch site to its proximities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MY" sz="1600" dirty="0"/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AA16AC99-445C-9F7C-65C3-00CE19569033}"/>
              </a:ext>
            </a:extLst>
          </p:cNvPr>
          <p:cNvSpPr txBox="1">
            <a:spLocks/>
          </p:cNvSpPr>
          <p:nvPr/>
        </p:nvSpPr>
        <p:spPr>
          <a:xfrm>
            <a:off x="506248" y="1479655"/>
            <a:ext cx="5341274" cy="51811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MY" sz="1600" dirty="0">
                <a:solidFill>
                  <a:srgbClr val="323B43"/>
                </a:solidFill>
                <a:latin typeface="Rubik"/>
              </a:rPr>
              <a:t>👉🏼</a:t>
            </a:r>
            <a:r>
              <a:rPr lang="en-US" sz="2200" i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Link to GitHub notebook (Click HERE)</a:t>
            </a:r>
            <a:r>
              <a:rPr lang="en-US" sz="2200" i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MY" sz="1600" dirty="0">
                <a:solidFill>
                  <a:srgbClr val="323B43"/>
                </a:solidFill>
                <a:latin typeface="Rubik"/>
              </a:rPr>
              <a:t>👈🏼</a:t>
            </a:r>
            <a:endParaRPr lang="en-US" sz="2200" i="1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C1F128-0223-409F-4A5F-A7D8142C5A30}"/>
              </a:ext>
            </a:extLst>
          </p:cNvPr>
          <p:cNvSpPr txBox="1"/>
          <p:nvPr/>
        </p:nvSpPr>
        <p:spPr>
          <a:xfrm>
            <a:off x="879733" y="2136742"/>
            <a:ext cx="10250722" cy="263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1600" dirty="0"/>
              <a:t>Create a dash application (web local host application) 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1600" dirty="0"/>
              <a:t>Add a dropdown list to enable Launch Site selection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1600" dirty="0"/>
              <a:t>Add a pie chart to show the total successful launches count for all sites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1600" dirty="0"/>
              <a:t>Add a slider to select payload range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1600" dirty="0"/>
              <a:t>Add a scatter chart to show the correlation between payload and launch success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sz="1600" dirty="0"/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MY" sz="1600" dirty="0"/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B991A541-4C7F-2819-C111-2E039974ACD4}"/>
              </a:ext>
            </a:extLst>
          </p:cNvPr>
          <p:cNvSpPr txBox="1">
            <a:spLocks/>
          </p:cNvSpPr>
          <p:nvPr/>
        </p:nvSpPr>
        <p:spPr>
          <a:xfrm>
            <a:off x="506248" y="1479655"/>
            <a:ext cx="5341274" cy="51811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MY" sz="1600" dirty="0">
                <a:solidFill>
                  <a:srgbClr val="323B43"/>
                </a:solidFill>
                <a:latin typeface="Rubik"/>
              </a:rPr>
              <a:t>👉🏼</a:t>
            </a:r>
            <a:r>
              <a:rPr lang="en-US" sz="2200" i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Link to GitHub notebook (Click HERE)</a:t>
            </a:r>
            <a:r>
              <a:rPr lang="en-US" sz="2200" i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MY" sz="1600" dirty="0">
                <a:solidFill>
                  <a:srgbClr val="323B43"/>
                </a:solidFill>
                <a:latin typeface="Rubik"/>
              </a:rPr>
              <a:t>👈🏼</a:t>
            </a:r>
            <a:endParaRPr lang="en-US" sz="2200" i="1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F2D472D-4A21-BBDA-C0C2-046901039A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011" y="3702193"/>
            <a:ext cx="4202712" cy="273033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727014D-53C5-E75D-C11C-3AA02752593A}"/>
              </a:ext>
            </a:extLst>
          </p:cNvPr>
          <p:cNvSpPr txBox="1"/>
          <p:nvPr/>
        </p:nvSpPr>
        <p:spPr>
          <a:xfrm>
            <a:off x="770011" y="2012763"/>
            <a:ext cx="10250722" cy="22701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1600" dirty="0"/>
              <a:t>Load the data 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1600" dirty="0"/>
              <a:t>Split the data 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1600" dirty="0"/>
              <a:t>Train and test each respective models – Logistics Regression, SVM, decision tree and KNN 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1600" dirty="0"/>
              <a:t>Evaluate the accuracy 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sz="1600" dirty="0"/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MY" sz="1600" dirty="0"/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 dirty="0"/>
          </a:p>
          <a:p>
            <a:pPr marL="457200" lvl="1" indent="0">
              <a:buNone/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CDEAF7A-52A3-3C12-9139-1EF1EDCC80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011" y="2133803"/>
            <a:ext cx="7160044" cy="4451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42541" y="1433284"/>
            <a:ext cx="10706917" cy="699732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It shows that the larger the flight number the higher the success rate at a launch site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A8835B1-9008-15DD-3F86-661A911574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835" y="2267192"/>
            <a:ext cx="6963924" cy="4329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03D4FAE1-3611-4A85-72FC-8260A8DAE5BF}"/>
              </a:ext>
            </a:extLst>
          </p:cNvPr>
          <p:cNvSpPr txBox="1">
            <a:spLocks/>
          </p:cNvSpPr>
          <p:nvPr/>
        </p:nvSpPr>
        <p:spPr>
          <a:xfrm>
            <a:off x="742541" y="1433284"/>
            <a:ext cx="10706917" cy="69973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It shows that the greater the payload mass, the higher the success rate. 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F61CC021-2DA7-6D64-862A-9AA66AD189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020" y="2203961"/>
            <a:ext cx="5438775" cy="4314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D7A5F557-198B-A8A5-E046-45A1641076EB}"/>
              </a:ext>
            </a:extLst>
          </p:cNvPr>
          <p:cNvSpPr txBox="1">
            <a:spLocks/>
          </p:cNvSpPr>
          <p:nvPr/>
        </p:nvSpPr>
        <p:spPr>
          <a:xfrm>
            <a:off x="742541" y="1433284"/>
            <a:ext cx="10706917" cy="69973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It shows that ES-L1, GEO, HEO, SSO, VLEO have the highest success rate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6B44CC1D-3EFC-8866-E22A-D5DDF5B4BD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011" y="2133016"/>
            <a:ext cx="6893145" cy="4267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4CC1FBD6-0D12-687C-935A-7AC8ECD11443}"/>
              </a:ext>
            </a:extLst>
          </p:cNvPr>
          <p:cNvSpPr txBox="1">
            <a:spLocks/>
          </p:cNvSpPr>
          <p:nvPr/>
        </p:nvSpPr>
        <p:spPr>
          <a:xfrm>
            <a:off x="742541" y="1433284"/>
            <a:ext cx="10706917" cy="69973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It shows the higher the flight number, the higher the success rate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8ACE322C-05E6-B185-8646-4BF963C31A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011" y="2133016"/>
            <a:ext cx="6956206" cy="4307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F97C80BB-BA1E-B3BE-91CF-0D62FBB9C14E}"/>
              </a:ext>
            </a:extLst>
          </p:cNvPr>
          <p:cNvSpPr txBox="1">
            <a:spLocks/>
          </p:cNvSpPr>
          <p:nvPr/>
        </p:nvSpPr>
        <p:spPr>
          <a:xfrm>
            <a:off x="742541" y="1433284"/>
            <a:ext cx="10706917" cy="69973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It shows that higher payload return high success for LEO, ISS. 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D9BBC792-7476-B120-8802-1273197E0A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891" y="2274906"/>
            <a:ext cx="5400675" cy="4314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B99B4A52-0F24-0F41-F74A-71D84427BDA7}"/>
              </a:ext>
            </a:extLst>
          </p:cNvPr>
          <p:cNvSpPr txBox="1">
            <a:spLocks/>
          </p:cNvSpPr>
          <p:nvPr/>
        </p:nvSpPr>
        <p:spPr>
          <a:xfrm>
            <a:off x="742541" y="1433284"/>
            <a:ext cx="10706917" cy="699732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It shows that the launch success is increasing from 2010 to 2020 generally, albeit with significant decline in 2018. 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CF7DBC7-9072-948F-1862-FAEF443D1E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497724"/>
            <a:ext cx="9378425" cy="4091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97767C-BF77-D1D0-0440-57FADD6791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347850"/>
            <a:ext cx="5816819" cy="551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15BCF4-7779-F2F4-A299-9FA2F196A5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539073"/>
            <a:ext cx="9181872" cy="303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DC39216-4D00-47B1-0AA6-A7259EDADD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2112961"/>
            <a:ext cx="9104464" cy="3019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2D1308E-9A1B-B965-6648-70BC516AF5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836026"/>
            <a:ext cx="10094607" cy="3185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5A6EF9-0A04-0336-1D3F-EB5901EC00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540886"/>
            <a:ext cx="9197788" cy="488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770011" y="1518939"/>
            <a:ext cx="10515600" cy="4800411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 marL="914400" lvl="1" indent="-457200">
              <a:lnSpc>
                <a:spcPct val="120000"/>
              </a:lnSpc>
              <a:spcBef>
                <a:spcPts val="0"/>
              </a:spcBef>
              <a:buFont typeface="+mj-lt"/>
              <a:buAutoNum type="alphaLcPeriod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collection with SpaceX API </a:t>
            </a:r>
          </a:p>
          <a:p>
            <a:pPr marL="914400" lvl="1" indent="-457200">
              <a:lnSpc>
                <a:spcPct val="120000"/>
              </a:lnSpc>
              <a:spcBef>
                <a:spcPts val="0"/>
              </a:spcBef>
              <a:buFont typeface="+mj-lt"/>
              <a:buAutoNum type="alphaLcPeriod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collection with web scrapping </a:t>
            </a:r>
          </a:p>
          <a:p>
            <a:pPr marL="914400" lvl="1" indent="-457200">
              <a:lnSpc>
                <a:spcPct val="120000"/>
              </a:lnSpc>
              <a:spcBef>
                <a:spcPts val="0"/>
              </a:spcBef>
              <a:buFont typeface="+mj-lt"/>
              <a:buAutoNum type="alphaLcPeriod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wrangling </a:t>
            </a:r>
          </a:p>
          <a:p>
            <a:pPr marL="914400" lvl="1" indent="-457200">
              <a:lnSpc>
                <a:spcPct val="120000"/>
              </a:lnSpc>
              <a:spcBef>
                <a:spcPts val="0"/>
              </a:spcBef>
              <a:buFont typeface="+mj-lt"/>
              <a:buAutoNum type="alphaLcPeriod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with SQL</a:t>
            </a:r>
          </a:p>
          <a:p>
            <a:pPr marL="914400" lvl="1" indent="-457200">
              <a:lnSpc>
                <a:spcPct val="120000"/>
              </a:lnSpc>
              <a:spcBef>
                <a:spcPts val="0"/>
              </a:spcBef>
              <a:buFont typeface="+mj-lt"/>
              <a:buAutoNum type="alphaLcPeriod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with data visualization</a:t>
            </a:r>
          </a:p>
          <a:p>
            <a:pPr marL="914400" lvl="1" indent="-457200">
              <a:lnSpc>
                <a:spcPct val="120000"/>
              </a:lnSpc>
              <a:spcBef>
                <a:spcPts val="0"/>
              </a:spcBef>
              <a:buFont typeface="+mj-lt"/>
              <a:buAutoNum type="alphaLcPeriod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visual analytics with Folium </a:t>
            </a:r>
          </a:p>
          <a:p>
            <a:pPr marL="914400" lvl="1" indent="-457200">
              <a:lnSpc>
                <a:spcPct val="120000"/>
              </a:lnSpc>
              <a:spcBef>
                <a:spcPts val="0"/>
              </a:spcBef>
              <a:buFont typeface="+mj-lt"/>
              <a:buAutoNum type="alphaLcPeriod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Machine learning prediction 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  <a:p>
            <a:pPr marL="914400" lvl="1" indent="-457200">
              <a:lnSpc>
                <a:spcPct val="120000"/>
              </a:lnSpc>
              <a:spcBef>
                <a:spcPts val="0"/>
              </a:spcBef>
              <a:buFont typeface="+mj-lt"/>
              <a:buAutoNum type="alphaLcPeriod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</a:t>
            </a:r>
          </a:p>
          <a:p>
            <a:pPr marL="914400" lvl="1" indent="-457200">
              <a:lnSpc>
                <a:spcPct val="120000"/>
              </a:lnSpc>
              <a:spcBef>
                <a:spcPts val="0"/>
              </a:spcBef>
              <a:buFont typeface="+mj-lt"/>
              <a:buAutoNum type="alphaLcPeriod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visualization </a:t>
            </a:r>
          </a:p>
          <a:p>
            <a:pPr marL="914400" lvl="1" indent="-457200">
              <a:lnSpc>
                <a:spcPct val="120000"/>
              </a:lnSpc>
              <a:spcBef>
                <a:spcPts val="0"/>
              </a:spcBef>
              <a:buFont typeface="+mj-lt"/>
              <a:buAutoNum type="alphaLcPeriod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7BC28A4-7727-0231-CD20-BEBBD8D917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659156"/>
            <a:ext cx="9430811" cy="4366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3FE2585-7C5C-252A-9167-5899C2C5D4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2" y="1420314"/>
            <a:ext cx="6371768" cy="5437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101D40-EB78-315F-D2D1-7B5986440C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610054"/>
            <a:ext cx="9241092" cy="4389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53B9F22-26C6-101E-4E37-5089CEDE37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866" y="1513490"/>
            <a:ext cx="4373538" cy="5230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sites in the United States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90AC70-5D17-F79C-EE84-3E738A3582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172" y="1597079"/>
            <a:ext cx="8315325" cy="501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Markers showing launch sites with color labels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1C41A95-387B-B414-2F0A-8EA2C6530A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555" y="1649303"/>
            <a:ext cx="2990850" cy="28479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D028F11-6F1A-4218-FBC5-F42CFB8286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1062" y="1692165"/>
            <a:ext cx="2809875" cy="276225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1CE49FA-F45C-00F6-A359-86309EDED48E}"/>
              </a:ext>
            </a:extLst>
          </p:cNvPr>
          <p:cNvSpPr txBox="1"/>
          <p:nvPr/>
        </p:nvSpPr>
        <p:spPr>
          <a:xfrm>
            <a:off x="1069555" y="4735715"/>
            <a:ext cx="794476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Green marker shows successful launches</a:t>
            </a:r>
          </a:p>
          <a:p>
            <a:r>
              <a:rPr lang="en-CA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Red marker shows failure launches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Distance to Landmarks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7CB76D-004D-06A7-7D9A-A61F6FB02F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625" y="1480186"/>
            <a:ext cx="5286375" cy="20764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EC16D57-7EFB-C01F-48E9-6B1654D324A2}"/>
              </a:ext>
            </a:extLst>
          </p:cNvPr>
          <p:cNvSpPr txBox="1"/>
          <p:nvPr/>
        </p:nvSpPr>
        <p:spPr>
          <a:xfrm>
            <a:off x="809625" y="3592576"/>
            <a:ext cx="79447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0.86KM distance to coast line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3841458-FAD8-A0D4-F0D6-48E6FC8283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624" y="4026321"/>
            <a:ext cx="5469299" cy="229302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7908B97-484A-48E2-1934-19E24AC6603D}"/>
              </a:ext>
            </a:extLst>
          </p:cNvPr>
          <p:cNvSpPr txBox="1"/>
          <p:nvPr/>
        </p:nvSpPr>
        <p:spPr>
          <a:xfrm>
            <a:off x="835901" y="6319633"/>
            <a:ext cx="79447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23.19KM distance to city</a:t>
            </a: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Count for All Launch Sites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558FAE-A965-2E11-DAE5-2D02808926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951103"/>
            <a:ext cx="10774474" cy="36832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56A30E7-457B-0F14-16C7-82EAE55A905D}"/>
              </a:ext>
            </a:extLst>
          </p:cNvPr>
          <p:cNvSpPr txBox="1"/>
          <p:nvPr/>
        </p:nvSpPr>
        <p:spPr>
          <a:xfrm>
            <a:off x="770010" y="1519401"/>
            <a:ext cx="79447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pie chart shows that KSC LC-39A had the highest success launch.   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ACA7312-AD90-D12D-E2E4-97A5A9483B47}"/>
              </a:ext>
            </a:extLst>
          </p:cNvPr>
          <p:cNvGrpSpPr/>
          <p:nvPr/>
        </p:nvGrpSpPr>
        <p:grpSpPr>
          <a:xfrm>
            <a:off x="399863" y="1853963"/>
            <a:ext cx="5547945" cy="4171610"/>
            <a:chOff x="210677" y="1579685"/>
            <a:chExt cx="5547945" cy="4171610"/>
          </a:xfrm>
        </p:grpSpPr>
        <p:pic>
          <p:nvPicPr>
            <p:cNvPr id="1026" name="Picture 2" descr="Looking Back at 10 Years of Falcon 9 Launches | SpaceX's Falcon 9">
              <a:extLst>
                <a:ext uri="{FF2B5EF4-FFF2-40B4-BE49-F238E27FC236}">
                  <a16:creationId xmlns:a16="http://schemas.microsoft.com/office/drawing/2014/main" id="{506347FD-238E-E2C3-9DA4-A3490CDFE3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0677" y="1579685"/>
              <a:ext cx="5547945" cy="36986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5D1FFFC-836A-1B8D-E877-FDA38BFD069A}"/>
                </a:ext>
              </a:extLst>
            </p:cNvPr>
            <p:cNvSpPr txBox="1"/>
            <p:nvPr/>
          </p:nvSpPr>
          <p:spPr>
            <a:xfrm>
              <a:off x="210677" y="5381963"/>
              <a:ext cx="554794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800" dirty="0">
                  <a:solidFill>
                    <a:schemeClr val="accent3">
                      <a:lumMod val="25000"/>
                    </a:schemeClr>
                  </a:solidFill>
                  <a:latin typeface="Abadi" panose="020B0604020104020204" pitchFamily="34" charset="0"/>
                </a:rPr>
                <a:t>Source: </a:t>
              </a:r>
              <a:r>
                <a:rPr lang="en-US" sz="1800" i="1" dirty="0">
                  <a:solidFill>
                    <a:schemeClr val="accent3">
                      <a:lumMod val="25000"/>
                    </a:schemeClr>
                  </a:solidFill>
                  <a:latin typeface="Abadi" panose="020B0604020104020204" pitchFamily="34" charset="0"/>
                  <a:hlinkClick r:id="rId4"/>
                </a:rPr>
                <a:t>Popular Mechanics</a:t>
              </a:r>
              <a:endParaRPr lang="en-MY" i="1" dirty="0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7EBA83F3-F69D-45A8-5D8B-22E4F2DBC121}"/>
              </a:ext>
            </a:extLst>
          </p:cNvPr>
          <p:cNvSpPr txBox="1"/>
          <p:nvPr/>
        </p:nvSpPr>
        <p:spPr>
          <a:xfrm>
            <a:off x="6244193" y="1837841"/>
            <a:ext cx="5547944" cy="40589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8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</a:t>
            </a:r>
          </a:p>
          <a:p>
            <a:pPr>
              <a:lnSpc>
                <a:spcPct val="120000"/>
              </a:lnSpc>
            </a:pPr>
            <a:r>
              <a:rPr lang="en-MY" dirty="0"/>
              <a:t>Space X claimed that the Falcon 9 rocket launches cost 62 million dollars whereas other provides cost 165 million dollars each launch. This significant different is due to the reusable technology by Space X that land back Falcon 9 at first stage. Hence, this study aim to build a predictive model on the success of a rocket landing. </a:t>
            </a:r>
          </a:p>
          <a:p>
            <a:pPr>
              <a:lnSpc>
                <a:spcPct val="120000"/>
              </a:lnSpc>
            </a:pPr>
            <a:endParaRPr lang="en-MY" dirty="0"/>
          </a:p>
          <a:p>
            <a:pPr>
              <a:lnSpc>
                <a:spcPct val="120000"/>
              </a:lnSpc>
            </a:pPr>
            <a:r>
              <a:rPr lang="en-MY" b="1" dirty="0"/>
              <a:t>Research Questions: </a:t>
            </a:r>
          </a:p>
          <a:p>
            <a:pPr marL="342900" indent="-342900">
              <a:lnSpc>
                <a:spcPct val="120000"/>
              </a:lnSpc>
              <a:buAutoNum type="arabicPeriod"/>
            </a:pPr>
            <a:r>
              <a:rPr lang="en-MY" dirty="0"/>
              <a:t>What factors influence the landing of the rocket? </a:t>
            </a:r>
          </a:p>
          <a:p>
            <a:pPr marL="342900" indent="-342900">
              <a:lnSpc>
                <a:spcPct val="120000"/>
              </a:lnSpc>
              <a:buAutoNum type="arabicPeriod"/>
            </a:pPr>
            <a:r>
              <a:rPr lang="en-MY" dirty="0"/>
              <a:t>What are the features for the model? </a:t>
            </a:r>
          </a:p>
          <a:p>
            <a:pPr marL="342900" indent="-342900">
              <a:lnSpc>
                <a:spcPct val="120000"/>
              </a:lnSpc>
              <a:buAutoNum type="arabicPeriod"/>
            </a:pPr>
            <a:r>
              <a:rPr lang="en-MY" dirty="0"/>
              <a:t>What is the success rate of landing? 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The Launch Site with the Highest Launch Success Ratio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8FB714-D0F9-BA27-7538-5FFE26C43C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0" y="2102240"/>
            <a:ext cx="10452383" cy="368370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9AD9587-52FA-8F91-0DD0-15BF2D1658A4}"/>
              </a:ext>
            </a:extLst>
          </p:cNvPr>
          <p:cNvSpPr txBox="1"/>
          <p:nvPr/>
        </p:nvSpPr>
        <p:spPr>
          <a:xfrm>
            <a:off x="770010" y="1519401"/>
            <a:ext cx="79447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distribution for KSC LC-39A.   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Scatter Plot of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Playload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mass for All Sites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C8F5B7-0249-EEEA-284A-BB0B4D506E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273" y="1960506"/>
            <a:ext cx="10125075" cy="43053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1200D2E-C17D-B669-9091-F480CE1A4FE3}"/>
              </a:ext>
            </a:extLst>
          </p:cNvPr>
          <p:cNvSpPr txBox="1"/>
          <p:nvPr/>
        </p:nvSpPr>
        <p:spPr>
          <a:xfrm>
            <a:off x="770010" y="1429769"/>
            <a:ext cx="79447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 0 KG to 10k KG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42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Scatter Plot of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Playload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mass for All Sites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B98FA5-0F39-5150-344E-2220D2ED75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940142"/>
            <a:ext cx="10144125" cy="42862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F791F1A-376B-63D7-5156-7BCFF72C834E}"/>
              </a:ext>
            </a:extLst>
          </p:cNvPr>
          <p:cNvSpPr txBox="1"/>
          <p:nvPr/>
        </p:nvSpPr>
        <p:spPr>
          <a:xfrm>
            <a:off x="770010" y="1462250"/>
            <a:ext cx="79447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 5 KG to 10k KG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403316575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48439C60-FD72-5081-5912-C261B24440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011" y="1519804"/>
            <a:ext cx="6778844" cy="5062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BA7C4C8-7D9B-F256-0298-8F4C07ABE5EA}"/>
              </a:ext>
            </a:extLst>
          </p:cNvPr>
          <p:cNvSpPr txBox="1"/>
          <p:nvPr/>
        </p:nvSpPr>
        <p:spPr>
          <a:xfrm>
            <a:off x="7772400" y="1765593"/>
            <a:ext cx="351321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Apparently, all four model had the same accuracy on the test dataset. Hence, they are equally good. 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4DC0B646-8BED-4150-CCD0-449E7DF6FA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389" y="1691698"/>
            <a:ext cx="5048250" cy="433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429B908-BD8B-2BAF-6092-A68A78275D64}"/>
              </a:ext>
            </a:extLst>
          </p:cNvPr>
          <p:cNvSpPr txBox="1"/>
          <p:nvPr/>
        </p:nvSpPr>
        <p:spPr>
          <a:xfrm>
            <a:off x="6237362" y="1742381"/>
            <a:ext cx="504825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Confusion matrix for KNN model.</a:t>
            </a:r>
          </a:p>
          <a:p>
            <a:r>
              <a:rPr lang="en-CA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model has problem for False Positive meaning incorrectly predicting launch as landing successful but turned out it was a failure.  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10687961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 conclusion, this project shows a complete machine learning predictive workflow, starts from data collection, data wrangling, exploratory data analysis, data visualization, model prediction and reporting.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launch rate had been increasing from 2010 to 2020.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prediction on 4 models had been the same with 83% accuracy, but the model has problem in false positive.  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47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 any relevant assets like Python code snippets, SQL queries, charts, Notebook outputs, or data sets that you may have created during this project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Collect data from Space X’s API and web scrapping from Wikipedia.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Apply one-hot encoding method upon categorical features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Apply several models – SVM, decision trees, KNN, logistics regression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Compare the accuracy results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marL="457200" indent="-457200">
              <a:lnSpc>
                <a:spcPct val="100000"/>
              </a:lnSpc>
              <a:spcBef>
                <a:spcPts val="0"/>
              </a:spcBef>
              <a:buAutoNum type="arabicPeriod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collection with Space X’s API</a:t>
            </a:r>
          </a:p>
          <a:p>
            <a:pPr marL="914400" lvl="1" indent="-457200">
              <a:lnSpc>
                <a:spcPct val="100000"/>
              </a:lnSpc>
              <a:spcBef>
                <a:spcPts val="0"/>
              </a:spcBef>
              <a:buFont typeface="+mj-lt"/>
              <a:buAutoNum type="alphaLcPeriod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Set up the GET request to the API URL</a:t>
            </a:r>
          </a:p>
          <a:p>
            <a:pPr marL="914400" lvl="1" indent="-457200">
              <a:lnSpc>
                <a:spcPct val="100000"/>
              </a:lnSpc>
              <a:spcBef>
                <a:spcPts val="0"/>
              </a:spcBef>
              <a:buFont typeface="+mj-lt"/>
              <a:buAutoNum type="alphaLcPeriod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Decode the response and turn it into Pandas data frame using .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json_normalize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()</a:t>
            </a:r>
          </a:p>
          <a:p>
            <a:pPr marL="914400" lvl="1" indent="-457200">
              <a:lnSpc>
                <a:spcPct val="100000"/>
              </a:lnSpc>
              <a:spcBef>
                <a:spcPts val="0"/>
              </a:spcBef>
              <a:buFont typeface="+mj-lt"/>
              <a:buAutoNum type="alphaLcPeriod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Perform data wrangling, clean the missing values 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AutoNum type="arabicPeriod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collection with web scrapping from Wikipedia</a:t>
            </a:r>
          </a:p>
          <a:p>
            <a:pPr marL="800100" lvl="1" indent="-342900">
              <a:lnSpc>
                <a:spcPct val="100000"/>
              </a:lnSpc>
              <a:spcBef>
                <a:spcPts val="0"/>
              </a:spcBef>
              <a:buFont typeface="+mj-lt"/>
              <a:buAutoNum type="alphaLcPeriod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Set up the GET request to the Wikipedia page URL </a:t>
            </a:r>
          </a:p>
          <a:p>
            <a:pPr marL="800100" lvl="1" indent="-342900">
              <a:lnSpc>
                <a:spcPct val="100000"/>
              </a:lnSpc>
              <a:spcBef>
                <a:spcPts val="0"/>
              </a:spcBef>
              <a:buFont typeface="+mj-lt"/>
              <a:buAutoNum type="alphaLcPeriod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Extract all column from the HTML table header </a:t>
            </a:r>
          </a:p>
          <a:p>
            <a:pPr marL="800100" lvl="1" indent="-342900">
              <a:lnSpc>
                <a:spcPct val="100000"/>
              </a:lnSpc>
              <a:spcBef>
                <a:spcPts val="0"/>
              </a:spcBef>
              <a:buFont typeface="+mj-lt"/>
              <a:buAutoNum type="alphaLcPeriod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Create a data frame by parsing the launch HTML tables</a:t>
            </a:r>
          </a:p>
          <a:p>
            <a:pPr marL="800100" lvl="1" indent="-342900">
              <a:lnSpc>
                <a:spcPct val="100000"/>
              </a:lnSpc>
              <a:spcBef>
                <a:spcPts val="0"/>
              </a:spcBef>
              <a:buFont typeface="+mj-lt"/>
              <a:buAutoNum type="alphaLcPeriod"/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Both methods serve as a way to obtain the data of Falcon 9 launch records. 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531104" y="1499359"/>
            <a:ext cx="5341274" cy="51811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MY" sz="1600" b="0" i="0" dirty="0">
                <a:solidFill>
                  <a:srgbClr val="323B43"/>
                </a:solidFill>
                <a:effectLst/>
                <a:latin typeface="Rubik"/>
              </a:rPr>
              <a:t>👉🏼</a:t>
            </a:r>
            <a:r>
              <a:rPr lang="en-US" sz="2200" i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Link to GitHub notebook (Click HERE)</a:t>
            </a:r>
            <a:r>
              <a:rPr lang="en-US" sz="2200" i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MY" sz="1600" b="0" i="0" dirty="0">
                <a:solidFill>
                  <a:srgbClr val="323B43"/>
                </a:solidFill>
                <a:effectLst/>
                <a:latin typeface="Rubik"/>
              </a:rPr>
              <a:t>👈🏼</a:t>
            </a:r>
            <a:endParaRPr lang="en-US" sz="2200" i="1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DBFD7FC-1653-7FA7-E4A3-99A87A97C484}"/>
              </a:ext>
            </a:extLst>
          </p:cNvPr>
          <p:cNvGrpSpPr/>
          <p:nvPr/>
        </p:nvGrpSpPr>
        <p:grpSpPr>
          <a:xfrm>
            <a:off x="427697" y="1521442"/>
            <a:ext cx="11329574" cy="4504131"/>
            <a:chOff x="427697" y="1403167"/>
            <a:chExt cx="11329574" cy="4504131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45DBFEE3-FB09-F32D-0F0F-093B8B995248}"/>
                </a:ext>
              </a:extLst>
            </p:cNvPr>
            <p:cNvGrpSpPr/>
            <p:nvPr/>
          </p:nvGrpSpPr>
          <p:grpSpPr>
            <a:xfrm>
              <a:off x="434729" y="1758415"/>
              <a:ext cx="11322542" cy="4148883"/>
              <a:chOff x="542925" y="1551109"/>
              <a:chExt cx="11322542" cy="4148883"/>
            </a:xfrm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F02B9FBD-9AAB-E2F3-3E1B-61B5C130CDD4}"/>
                  </a:ext>
                </a:extLst>
              </p:cNvPr>
              <p:cNvGrpSpPr/>
              <p:nvPr/>
            </p:nvGrpSpPr>
            <p:grpSpPr>
              <a:xfrm>
                <a:off x="542925" y="2329590"/>
                <a:ext cx="5553075" cy="3370402"/>
                <a:chOff x="932090" y="1967700"/>
                <a:chExt cx="5553075" cy="3370402"/>
              </a:xfrm>
            </p:grpSpPr>
            <p:pic>
              <p:nvPicPr>
                <p:cNvPr id="7" name="Picture 6">
                  <a:extLst>
                    <a:ext uri="{FF2B5EF4-FFF2-40B4-BE49-F238E27FC236}">
                      <a16:creationId xmlns:a16="http://schemas.microsoft.com/office/drawing/2014/main" id="{FFF7FC65-F20A-B53E-AD8E-B2F0E1E234C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932090" y="1967700"/>
                  <a:ext cx="5534025" cy="1752600"/>
                </a:xfrm>
                <a:prstGeom prst="rect">
                  <a:avLst/>
                </a:prstGeom>
              </p:spPr>
            </p:pic>
            <p:pic>
              <p:nvPicPr>
                <p:cNvPr id="9" name="Picture 8">
                  <a:extLst>
                    <a:ext uri="{FF2B5EF4-FFF2-40B4-BE49-F238E27FC236}">
                      <a16:creationId xmlns:a16="http://schemas.microsoft.com/office/drawing/2014/main" id="{E88177D5-7F1B-F73B-2241-541E193E9E5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32090" y="4185577"/>
                  <a:ext cx="5553075" cy="1152525"/>
                </a:xfrm>
                <a:prstGeom prst="rect">
                  <a:avLst/>
                </a:prstGeom>
              </p:spPr>
            </p:pic>
          </p:grpSp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A9B1872E-673D-B60F-84E8-E934F35506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381560" y="1551109"/>
                <a:ext cx="5467350" cy="2247900"/>
              </a:xfrm>
              <a:prstGeom prst="rect">
                <a:avLst/>
              </a:prstGeom>
            </p:spPr>
          </p:pic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FD89D7A0-514D-E3D4-ACE7-97AE772D5A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388592" y="3917796"/>
                <a:ext cx="5476875" cy="1714500"/>
              </a:xfrm>
              <a:prstGeom prst="rect">
                <a:avLst/>
              </a:prstGeom>
            </p:spPr>
          </p:pic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62009E3-93C1-12B7-95A6-E1D37AB4AEB6}"/>
                </a:ext>
              </a:extLst>
            </p:cNvPr>
            <p:cNvSpPr txBox="1"/>
            <p:nvPr/>
          </p:nvSpPr>
          <p:spPr>
            <a:xfrm>
              <a:off x="434729" y="2134064"/>
              <a:ext cx="5483908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dirty="0">
                  <a:solidFill>
                    <a:schemeClr val="accent3">
                      <a:lumMod val="25000"/>
                    </a:schemeClr>
                  </a:solidFill>
                  <a:latin typeface="Abadi" panose="020B0604020104020204" pitchFamily="34" charset="0"/>
                </a:rPr>
                <a:t>1. GET request</a:t>
              </a:r>
              <a:endParaRPr lang="en-MY" sz="1600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00C9892-2BA3-B51F-C37B-BD4455462203}"/>
                </a:ext>
              </a:extLst>
            </p:cNvPr>
            <p:cNvSpPr txBox="1"/>
            <p:nvPr/>
          </p:nvSpPr>
          <p:spPr>
            <a:xfrm>
              <a:off x="427697" y="4338069"/>
              <a:ext cx="5483908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dirty="0">
                  <a:solidFill>
                    <a:schemeClr val="accent3">
                      <a:lumMod val="25000"/>
                    </a:schemeClr>
                  </a:solidFill>
                  <a:latin typeface="Abadi" panose="020B0604020104020204" pitchFamily="34" charset="0"/>
                </a:rPr>
                <a:t>2. Decode response content</a:t>
              </a:r>
              <a:endParaRPr lang="en-MY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4869367-CE63-6027-5487-96341D9A2FB3}"/>
                </a:ext>
              </a:extLst>
            </p:cNvPr>
            <p:cNvSpPr txBox="1"/>
            <p:nvPr/>
          </p:nvSpPr>
          <p:spPr>
            <a:xfrm>
              <a:off x="6273363" y="1403167"/>
              <a:ext cx="5483908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dirty="0">
                  <a:solidFill>
                    <a:schemeClr val="accent3">
                      <a:lumMod val="25000"/>
                    </a:schemeClr>
                  </a:solidFill>
                  <a:latin typeface="Abadi" panose="020B0604020104020204" pitchFamily="34" charset="0"/>
                </a:rPr>
                <a:t>3. Data wrangling</a:t>
              </a:r>
              <a:endParaRPr lang="en-MY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FA8CD219-0AD8-D0E7-4CBE-6F5E7A2B1FE7}"/>
              </a:ext>
            </a:extLst>
          </p:cNvPr>
          <p:cNvSpPr txBox="1">
            <a:spLocks/>
          </p:cNvSpPr>
          <p:nvPr/>
        </p:nvSpPr>
        <p:spPr>
          <a:xfrm>
            <a:off x="531104" y="1499359"/>
            <a:ext cx="5341274" cy="51811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MY" sz="1600" dirty="0">
                <a:solidFill>
                  <a:srgbClr val="323B43"/>
                </a:solidFill>
                <a:latin typeface="Rubik"/>
              </a:rPr>
              <a:t>👉🏼</a:t>
            </a:r>
            <a:r>
              <a:rPr lang="en-US" sz="2200" i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Link to GitHub notebook (Click HERE)</a:t>
            </a:r>
            <a:r>
              <a:rPr lang="en-US" sz="2200" i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MY" sz="1600" dirty="0">
                <a:solidFill>
                  <a:srgbClr val="323B43"/>
                </a:solidFill>
                <a:latin typeface="Rubik"/>
              </a:rPr>
              <a:t>👈🏼</a:t>
            </a:r>
            <a:endParaRPr lang="en-US" sz="2200" i="1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3A228B8-9BB7-337B-7A33-ABC5CF66C9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104" y="2429130"/>
            <a:ext cx="4762195" cy="164689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A446065-F97D-84BA-EFBD-02E4E11AC4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667" y="4672458"/>
            <a:ext cx="4681067" cy="164689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DBC3FA6-CF0E-5741-8D68-A42D1F36D5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72378" y="2276730"/>
            <a:ext cx="5160757" cy="416728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AC17444-6C7F-6B05-9224-B65CA32B9865}"/>
              </a:ext>
            </a:extLst>
          </p:cNvPr>
          <p:cNvSpPr txBox="1"/>
          <p:nvPr/>
        </p:nvSpPr>
        <p:spPr>
          <a:xfrm>
            <a:off x="5801703" y="1877854"/>
            <a:ext cx="548390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3. The final output</a:t>
            </a:r>
            <a:endParaRPr lang="en-MY" sz="16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5C06154-AD4C-6FDD-11D7-35FFB83B6E9E}"/>
              </a:ext>
            </a:extLst>
          </p:cNvPr>
          <p:cNvSpPr txBox="1"/>
          <p:nvPr/>
        </p:nvSpPr>
        <p:spPr>
          <a:xfrm>
            <a:off x="571667" y="4318405"/>
            <a:ext cx="464064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2. Extract the table</a:t>
            </a:r>
            <a:endParaRPr lang="en-MY" sz="16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A053B25-B57E-2AAA-9476-D904031A1884}"/>
              </a:ext>
            </a:extLst>
          </p:cNvPr>
          <p:cNvSpPr txBox="1"/>
          <p:nvPr/>
        </p:nvSpPr>
        <p:spPr>
          <a:xfrm>
            <a:off x="531104" y="2090576"/>
            <a:ext cx="464064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1. GET request</a:t>
            </a:r>
            <a:endParaRPr lang="en-MY" sz="1600" dirty="0"/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296</TotalTime>
  <Words>1272</Words>
  <Application>Microsoft Office PowerPoint</Application>
  <PresentationFormat>Widescreen</PresentationFormat>
  <Paragraphs>211</Paragraphs>
  <Slides>48</Slides>
  <Notes>4</Notes>
  <HiddenSlides>2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6" baseType="lpstr">
      <vt:lpstr>IBM Plex Mono Text</vt:lpstr>
      <vt:lpstr>Rubik</vt:lpstr>
      <vt:lpstr>Abadi</vt:lpstr>
      <vt:lpstr>Arial</vt:lpstr>
      <vt:lpstr>Calibri</vt:lpstr>
      <vt:lpstr>Calibri Light</vt:lpstr>
      <vt:lpstr>IBM Plex Mono SemiBold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Edmund Huan Sheng LEE</cp:lastModifiedBy>
  <cp:revision>198</cp:revision>
  <dcterms:created xsi:type="dcterms:W3CDTF">2021-04-29T18:58:34Z</dcterms:created>
  <dcterms:modified xsi:type="dcterms:W3CDTF">2023-10-26T09:46:51Z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